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6e40d6a4774c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363eb4d55648b2"/>
  </p:sldMasterIdLst>
  <p:sldIdLst>
    <p:sldId xmlns:r="http://schemas.openxmlformats.org/officeDocument/2006/relationships" id="256" r:id="R72168c67d83c46fc"/>
    <p:sldId xmlns:r="http://schemas.openxmlformats.org/officeDocument/2006/relationships" id="257" r:id="Rb5b0f491ac88410c"/>
    <p:sldId xmlns:r="http://schemas.openxmlformats.org/officeDocument/2006/relationships" id="258" r:id="Raf2b6e7ff1d44276"/>
    <p:sldId xmlns:r="http://schemas.openxmlformats.org/officeDocument/2006/relationships" id="259" r:id="R98559568c2924dbe"/>
    <p:sldId xmlns:r="http://schemas.openxmlformats.org/officeDocument/2006/relationships" id="260" r:id="Rd745c8f2b33942d0"/>
    <p:sldId xmlns:r="http://schemas.openxmlformats.org/officeDocument/2006/relationships" id="261" r:id="Rd3b9ffcc1acb4b5c"/>
    <p:sldId xmlns:r="http://schemas.openxmlformats.org/officeDocument/2006/relationships" id="262" r:id="R842662d8dafd41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363eb4d55648b2" /><Relationship Type="http://schemas.openxmlformats.org/officeDocument/2006/relationships/slide" Target="/ppt/slides/slide1.xml" Id="R72168c67d83c46fc" /><Relationship Type="http://schemas.openxmlformats.org/officeDocument/2006/relationships/slide" Target="/ppt/slides/slide2.xml" Id="Rb5b0f491ac88410c" /><Relationship Type="http://schemas.openxmlformats.org/officeDocument/2006/relationships/slide" Target="/ppt/slides/slide3.xml" Id="Raf2b6e7ff1d44276" /><Relationship Type="http://schemas.openxmlformats.org/officeDocument/2006/relationships/slide" Target="/ppt/slides/slide4.xml" Id="R98559568c2924dbe" /><Relationship Type="http://schemas.openxmlformats.org/officeDocument/2006/relationships/slide" Target="/ppt/slides/slide5.xml" Id="Rd745c8f2b33942d0" /><Relationship Type="http://schemas.openxmlformats.org/officeDocument/2006/relationships/slide" Target="/ppt/slides/slide6.xml" Id="Rd3b9ffcc1acb4b5c" /><Relationship Type="http://schemas.openxmlformats.org/officeDocument/2006/relationships/slide" Target="/ppt/slides/slide7.xml" Id="R842662d8dafd41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e827724d984e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6cf34a2c24d72" /><Relationship Type="http://schemas.openxmlformats.org/officeDocument/2006/relationships/theme" Target="/ppt/slideMasters/theme/theme1.xml" Id="R8d560a4e099d4c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86cf34a2c24d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b272b678642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a9d3710164e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ec3f618424e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d62b663914a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2fd915bab4c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29577f3d745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869933a7842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MIKKELSEN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MIKKELSEN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−238 640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2 001 723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MIKKELSEN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Etterstadsletta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922 937 729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MIKKELSEN INVEST AS</a:t>
            </a:r>
          </a:p>
        </p:txBody>
      </p:sp>
    </p:spTree>
  </p:cSld>
  <p:clrMapOvr>
    <a:masterClrMapping xmlns:a="http://schemas.openxmlformats.org/drawingml/2006/main"/>
  </p:clrMapOvr>
</p:sld>
</file>