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4a116e502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553b6f2124294"/>
  </p:sldMasterIdLst>
  <p:sldIdLst>
    <p:sldId xmlns:r="http://schemas.openxmlformats.org/officeDocument/2006/relationships" id="256" r:id="Rfda15faaf09f46d7"/>
    <p:sldId xmlns:r="http://schemas.openxmlformats.org/officeDocument/2006/relationships" id="257" r:id="R5efdb82cd815455f"/>
    <p:sldId xmlns:r="http://schemas.openxmlformats.org/officeDocument/2006/relationships" id="258" r:id="Rd18ae1fcb0f44196"/>
    <p:sldId xmlns:r="http://schemas.openxmlformats.org/officeDocument/2006/relationships" id="259" r:id="Rb880edd5d83b4849"/>
    <p:sldId xmlns:r="http://schemas.openxmlformats.org/officeDocument/2006/relationships" id="260" r:id="Re7f3ff58fc604301"/>
    <p:sldId xmlns:r="http://schemas.openxmlformats.org/officeDocument/2006/relationships" id="261" r:id="Rfee1adcc5c704848"/>
    <p:sldId xmlns:r="http://schemas.openxmlformats.org/officeDocument/2006/relationships" id="262" r:id="R51adfedf9ddc40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553b6f2124294" /><Relationship Type="http://schemas.openxmlformats.org/officeDocument/2006/relationships/slide" Target="/ppt/slides/slide1.xml" Id="Rfda15faaf09f46d7" /><Relationship Type="http://schemas.openxmlformats.org/officeDocument/2006/relationships/slide" Target="/ppt/slides/slide2.xml" Id="R5efdb82cd815455f" /><Relationship Type="http://schemas.openxmlformats.org/officeDocument/2006/relationships/slide" Target="/ppt/slides/slide3.xml" Id="Rd18ae1fcb0f44196" /><Relationship Type="http://schemas.openxmlformats.org/officeDocument/2006/relationships/slide" Target="/ppt/slides/slide4.xml" Id="Rb880edd5d83b4849" /><Relationship Type="http://schemas.openxmlformats.org/officeDocument/2006/relationships/slide" Target="/ppt/slides/slide5.xml" Id="Re7f3ff58fc604301" /><Relationship Type="http://schemas.openxmlformats.org/officeDocument/2006/relationships/slide" Target="/ppt/slides/slide6.xml" Id="Rfee1adcc5c704848" /><Relationship Type="http://schemas.openxmlformats.org/officeDocument/2006/relationships/slide" Target="/ppt/slides/slide7.xml" Id="R51adfedf9ddc40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02560d6f4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56f98421542f1" /><Relationship Type="http://schemas.openxmlformats.org/officeDocument/2006/relationships/theme" Target="/ppt/slideMasters/theme/theme1.xml" Id="R5b50877a8485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56f984215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cdd44605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361464d82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66743c40f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e5a36b990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2d774b0f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c0c567ab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d3d73ac2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KSEN INVEST AS ble etablert [år] og holder til i 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3 081 529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KIELSEN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Salteskogen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4343 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922 937 796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KSEN INVEST AS</a:t>
            </a:r>
          </a:p>
        </p:txBody>
      </p:sp>
    </p:spTree>
  </p:cSld>
  <p:clrMapOvr>
    <a:masterClrMapping xmlns:a="http://schemas.openxmlformats.org/drawingml/2006/main"/>
  </p:clrMapOvr>
</p:sld>
</file>