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46e26eba5743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a48aa48a9b4744"/>
  </p:sldMasterIdLst>
  <p:sldIdLst>
    <p:sldId xmlns:r="http://schemas.openxmlformats.org/officeDocument/2006/relationships" id="256" r:id="R56c9a0087a254f29"/>
    <p:sldId xmlns:r="http://schemas.openxmlformats.org/officeDocument/2006/relationships" id="257" r:id="Rb9cc1fd56ab447d7"/>
    <p:sldId xmlns:r="http://schemas.openxmlformats.org/officeDocument/2006/relationships" id="258" r:id="R2bd8c3516d074b1d"/>
    <p:sldId xmlns:r="http://schemas.openxmlformats.org/officeDocument/2006/relationships" id="259" r:id="R4318da514e4944fe"/>
    <p:sldId xmlns:r="http://schemas.openxmlformats.org/officeDocument/2006/relationships" id="260" r:id="R8dfb6accfff249f5"/>
    <p:sldId xmlns:r="http://schemas.openxmlformats.org/officeDocument/2006/relationships" id="261" r:id="Rfe5ab45722784965"/>
    <p:sldId xmlns:r="http://schemas.openxmlformats.org/officeDocument/2006/relationships" id="262" r:id="R6649159dca764a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a48aa48a9b4744" /><Relationship Type="http://schemas.openxmlformats.org/officeDocument/2006/relationships/slide" Target="/ppt/slides/slide1.xml" Id="R56c9a0087a254f29" /><Relationship Type="http://schemas.openxmlformats.org/officeDocument/2006/relationships/slide" Target="/ppt/slides/slide2.xml" Id="Rb9cc1fd56ab447d7" /><Relationship Type="http://schemas.openxmlformats.org/officeDocument/2006/relationships/slide" Target="/ppt/slides/slide3.xml" Id="R2bd8c3516d074b1d" /><Relationship Type="http://schemas.openxmlformats.org/officeDocument/2006/relationships/slide" Target="/ppt/slides/slide4.xml" Id="R4318da514e4944fe" /><Relationship Type="http://schemas.openxmlformats.org/officeDocument/2006/relationships/slide" Target="/ppt/slides/slide5.xml" Id="R8dfb6accfff249f5" /><Relationship Type="http://schemas.openxmlformats.org/officeDocument/2006/relationships/slide" Target="/ppt/slides/slide6.xml" Id="Rfe5ab45722784965" /><Relationship Type="http://schemas.openxmlformats.org/officeDocument/2006/relationships/slide" Target="/ppt/slides/slide7.xml" Id="R6649159dca764a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78482c1a3340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d7914e4c04643" /><Relationship Type="http://schemas.openxmlformats.org/officeDocument/2006/relationships/theme" Target="/ppt/slideMasters/theme/theme1.xml" Id="R22dc4a6f80b941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2d7914e4c046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3fc7f2ed240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bb277754a40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933f84bba4a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d879e7f4f43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df21e3add44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213082ffc4b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bc57eb7df47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FREMST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FREMST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28 368 363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3 679 291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2 961 820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3 821 038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11 817 296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EKK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KRSAND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RUSTEN JENSEN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 HØLEN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922 941 653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FREMST AS</a:t>
            </a:r>
          </a:p>
        </p:txBody>
      </p:sp>
    </p:spTree>
  </p:cSld>
  <p:clrMapOvr>
    <a:masterClrMapping xmlns:a="http://schemas.openxmlformats.org/drawingml/2006/main"/>
  </p:clrMapOvr>
</p:sld>
</file>