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0019c32e2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9227a8f504f44"/>
  </p:sldMasterIdLst>
  <p:sldIdLst>
    <p:sldId xmlns:r="http://schemas.openxmlformats.org/officeDocument/2006/relationships" id="256" r:id="R065a456da78140af"/>
    <p:sldId xmlns:r="http://schemas.openxmlformats.org/officeDocument/2006/relationships" id="257" r:id="R63c73a037bb84a72"/>
    <p:sldId xmlns:r="http://schemas.openxmlformats.org/officeDocument/2006/relationships" id="258" r:id="R6ad7a7581b3f420f"/>
    <p:sldId xmlns:r="http://schemas.openxmlformats.org/officeDocument/2006/relationships" id="259" r:id="R39deaff8de1241b3"/>
    <p:sldId xmlns:r="http://schemas.openxmlformats.org/officeDocument/2006/relationships" id="260" r:id="R243ceeacde7c4b92"/>
    <p:sldId xmlns:r="http://schemas.openxmlformats.org/officeDocument/2006/relationships" id="261" r:id="R340fbf2664fb4cf2"/>
    <p:sldId xmlns:r="http://schemas.openxmlformats.org/officeDocument/2006/relationships" id="262" r:id="R1b328e3a6d8c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9227a8f504f44" /><Relationship Type="http://schemas.openxmlformats.org/officeDocument/2006/relationships/slide" Target="/ppt/slides/slide1.xml" Id="R065a456da78140af" /><Relationship Type="http://schemas.openxmlformats.org/officeDocument/2006/relationships/slide" Target="/ppt/slides/slide2.xml" Id="R63c73a037bb84a72" /><Relationship Type="http://schemas.openxmlformats.org/officeDocument/2006/relationships/slide" Target="/ppt/slides/slide3.xml" Id="R6ad7a7581b3f420f" /><Relationship Type="http://schemas.openxmlformats.org/officeDocument/2006/relationships/slide" Target="/ppt/slides/slide4.xml" Id="R39deaff8de1241b3" /><Relationship Type="http://schemas.openxmlformats.org/officeDocument/2006/relationships/slide" Target="/ppt/slides/slide5.xml" Id="R243ceeacde7c4b92" /><Relationship Type="http://schemas.openxmlformats.org/officeDocument/2006/relationships/slide" Target="/ppt/slides/slide6.xml" Id="R340fbf2664fb4cf2" /><Relationship Type="http://schemas.openxmlformats.org/officeDocument/2006/relationships/slide" Target="/ppt/slides/slide7.xml" Id="R1b328e3a6d8c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5440b46b0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4ce759274409" /><Relationship Type="http://schemas.openxmlformats.org/officeDocument/2006/relationships/theme" Target="/ppt/slideMasters/theme/theme1.xml" Id="R438bbebad156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34ce75927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f0da7253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2b4e3b9b0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cb748b43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ca78d4bc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bfe294c65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b27762a9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bb03b9bb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MT-BYGGTEKNIKK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MT-BYGGTEKNIKK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444 863 694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37 666 314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133 151 910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MT-GRUPPEN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MT-GRUPPEN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P. Jenssens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922 943 117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MT-BYGGTEKNIKK AS</a:t>
            </a:r>
          </a:p>
        </p:txBody>
      </p:sp>
    </p:spTree>
  </p:cSld>
  <p:clrMapOvr>
    <a:masterClrMapping xmlns:a="http://schemas.openxmlformats.org/drawingml/2006/main"/>
  </p:clrMapOvr>
</p:sld>
</file>