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47456d0f4446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12fcb34330412b"/>
  </p:sldMasterIdLst>
  <p:sldIdLst>
    <p:sldId xmlns:r="http://schemas.openxmlformats.org/officeDocument/2006/relationships" id="256" r:id="R65ebfa0b6ff04a72"/>
    <p:sldId xmlns:r="http://schemas.openxmlformats.org/officeDocument/2006/relationships" id="257" r:id="R160fc4f800834152"/>
    <p:sldId xmlns:r="http://schemas.openxmlformats.org/officeDocument/2006/relationships" id="258" r:id="R41298e3b86ce4864"/>
    <p:sldId xmlns:r="http://schemas.openxmlformats.org/officeDocument/2006/relationships" id="259" r:id="Rb52cd05e40f54c74"/>
    <p:sldId xmlns:r="http://schemas.openxmlformats.org/officeDocument/2006/relationships" id="260" r:id="Rbba84c6cb2184c35"/>
    <p:sldId xmlns:r="http://schemas.openxmlformats.org/officeDocument/2006/relationships" id="261" r:id="R8c64930528ff45a3"/>
    <p:sldId xmlns:r="http://schemas.openxmlformats.org/officeDocument/2006/relationships" id="262" r:id="R69b3e09e86b344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12fcb34330412b" /><Relationship Type="http://schemas.openxmlformats.org/officeDocument/2006/relationships/slide" Target="/ppt/slides/slide1.xml" Id="R65ebfa0b6ff04a72" /><Relationship Type="http://schemas.openxmlformats.org/officeDocument/2006/relationships/slide" Target="/ppt/slides/slide2.xml" Id="R160fc4f800834152" /><Relationship Type="http://schemas.openxmlformats.org/officeDocument/2006/relationships/slide" Target="/ppt/slides/slide3.xml" Id="R41298e3b86ce4864" /><Relationship Type="http://schemas.openxmlformats.org/officeDocument/2006/relationships/slide" Target="/ppt/slides/slide4.xml" Id="Rb52cd05e40f54c74" /><Relationship Type="http://schemas.openxmlformats.org/officeDocument/2006/relationships/slide" Target="/ppt/slides/slide5.xml" Id="Rbba84c6cb2184c35" /><Relationship Type="http://schemas.openxmlformats.org/officeDocument/2006/relationships/slide" Target="/ppt/slides/slide6.xml" Id="R8c64930528ff45a3" /><Relationship Type="http://schemas.openxmlformats.org/officeDocument/2006/relationships/slide" Target="/ppt/slides/slide7.xml" Id="R69b3e09e86b344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c6109c531f43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cad498c1540c4" /><Relationship Type="http://schemas.openxmlformats.org/officeDocument/2006/relationships/theme" Target="/ppt/slideMasters/theme/theme1.xml" Id="R55ad9c4f678441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2cad498c1540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c4eef598440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008692a7148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c0e1266c544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713b7dbe447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1b0ab3a1946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8d133d30c44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ac15f2b4c49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WAY HOLDING AS ble etablert [år] og holder til i Skui.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180 856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4 615 894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KEHUI LI JOHNSEN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Tunheimbakken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1340 Skui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97 81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li-johnsen@hotmail.com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922 948 801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WAY HOLDING AS</a:t>
            </a:r>
          </a:p>
        </p:txBody>
      </p:sp>
    </p:spTree>
  </p:cSld>
  <p:clrMapOvr>
    <a:masterClrMapping xmlns:a="http://schemas.openxmlformats.org/drawingml/2006/main"/>
  </p:clrMapOvr>
</p:sld>
</file>