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7c9187b32944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4b7b62f46f4a90"/>
  </p:sldMasterIdLst>
  <p:sldIdLst>
    <p:sldId xmlns:r="http://schemas.openxmlformats.org/officeDocument/2006/relationships" id="256" r:id="R5dd7f829edda41e8"/>
    <p:sldId xmlns:r="http://schemas.openxmlformats.org/officeDocument/2006/relationships" id="257" r:id="R39b4a409c52b48fc"/>
    <p:sldId xmlns:r="http://schemas.openxmlformats.org/officeDocument/2006/relationships" id="258" r:id="R83bc68ef8f1a4afc"/>
    <p:sldId xmlns:r="http://schemas.openxmlformats.org/officeDocument/2006/relationships" id="259" r:id="R29b2a909060846aa"/>
    <p:sldId xmlns:r="http://schemas.openxmlformats.org/officeDocument/2006/relationships" id="260" r:id="Red43c90f2838442b"/>
    <p:sldId xmlns:r="http://schemas.openxmlformats.org/officeDocument/2006/relationships" id="261" r:id="R87012e909899427d"/>
    <p:sldId xmlns:r="http://schemas.openxmlformats.org/officeDocument/2006/relationships" id="262" r:id="R70bb6be85a9049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4b7b62f46f4a90" /><Relationship Type="http://schemas.openxmlformats.org/officeDocument/2006/relationships/slide" Target="/ppt/slides/slide1.xml" Id="R5dd7f829edda41e8" /><Relationship Type="http://schemas.openxmlformats.org/officeDocument/2006/relationships/slide" Target="/ppt/slides/slide2.xml" Id="R39b4a409c52b48fc" /><Relationship Type="http://schemas.openxmlformats.org/officeDocument/2006/relationships/slide" Target="/ppt/slides/slide3.xml" Id="R83bc68ef8f1a4afc" /><Relationship Type="http://schemas.openxmlformats.org/officeDocument/2006/relationships/slide" Target="/ppt/slides/slide4.xml" Id="R29b2a909060846aa" /><Relationship Type="http://schemas.openxmlformats.org/officeDocument/2006/relationships/slide" Target="/ppt/slides/slide5.xml" Id="Red43c90f2838442b" /><Relationship Type="http://schemas.openxmlformats.org/officeDocument/2006/relationships/slide" Target="/ppt/slides/slide6.xml" Id="R87012e909899427d" /><Relationship Type="http://schemas.openxmlformats.org/officeDocument/2006/relationships/slide" Target="/ppt/slides/slide7.xml" Id="R70bb6be85a9049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ef7691e7ab49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85f1f0ced40f2" /><Relationship Type="http://schemas.openxmlformats.org/officeDocument/2006/relationships/theme" Target="/ppt/slideMasters/theme/theme1.xml" Id="R0c0fad6ff6544e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f85f1f0ced40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e3cb6bd334b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ff52203df4a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ca0e91d2b4b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8ca6e347143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972dcaf254a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bf3b2a0804e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e67ce0dff4a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TAPTO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TAPTO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TAPTO HOLDING AS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TAPTO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TAPTO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TAPTO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658 668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−268 831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1 744 181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1 850 417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3 062 994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TAPTO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MESEL BØE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BØE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TAPTO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Brattlandstræet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922 949 018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TAPTO HOLDING AS</a:t>
            </a:r>
          </a:p>
        </p:txBody>
      </p:sp>
    </p:spTree>
  </p:cSld>
  <p:clrMapOvr>
    <a:masterClrMapping xmlns:a="http://schemas.openxmlformats.org/drawingml/2006/main"/>
  </p:clrMapOvr>
</p:sld>
</file>