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e3060146a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d35d726eb4200"/>
  </p:sldMasterIdLst>
  <p:sldIdLst>
    <p:sldId xmlns:r="http://schemas.openxmlformats.org/officeDocument/2006/relationships" id="256" r:id="R7e29e99cf2b64cad"/>
    <p:sldId xmlns:r="http://schemas.openxmlformats.org/officeDocument/2006/relationships" id="257" r:id="Rf9292cfcc88c4554"/>
    <p:sldId xmlns:r="http://schemas.openxmlformats.org/officeDocument/2006/relationships" id="258" r:id="R4348388112cf4fb4"/>
    <p:sldId xmlns:r="http://schemas.openxmlformats.org/officeDocument/2006/relationships" id="259" r:id="R55993049654e425a"/>
    <p:sldId xmlns:r="http://schemas.openxmlformats.org/officeDocument/2006/relationships" id="260" r:id="Re76c59a0d45549b3"/>
    <p:sldId xmlns:r="http://schemas.openxmlformats.org/officeDocument/2006/relationships" id="261" r:id="Raa930c5ceb2a406d"/>
    <p:sldId xmlns:r="http://schemas.openxmlformats.org/officeDocument/2006/relationships" id="262" r:id="Rfeb7eb753bb4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d35d726eb4200" /><Relationship Type="http://schemas.openxmlformats.org/officeDocument/2006/relationships/slide" Target="/ppt/slides/slide1.xml" Id="R7e29e99cf2b64cad" /><Relationship Type="http://schemas.openxmlformats.org/officeDocument/2006/relationships/slide" Target="/ppt/slides/slide2.xml" Id="Rf9292cfcc88c4554" /><Relationship Type="http://schemas.openxmlformats.org/officeDocument/2006/relationships/slide" Target="/ppt/slides/slide3.xml" Id="R4348388112cf4fb4" /><Relationship Type="http://schemas.openxmlformats.org/officeDocument/2006/relationships/slide" Target="/ppt/slides/slide4.xml" Id="R55993049654e425a" /><Relationship Type="http://schemas.openxmlformats.org/officeDocument/2006/relationships/slide" Target="/ppt/slides/slide5.xml" Id="Re76c59a0d45549b3" /><Relationship Type="http://schemas.openxmlformats.org/officeDocument/2006/relationships/slide" Target="/ppt/slides/slide6.xml" Id="Raa930c5ceb2a406d" /><Relationship Type="http://schemas.openxmlformats.org/officeDocument/2006/relationships/slide" Target="/ppt/slides/slide7.xml" Id="Rfeb7eb753bb4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372e9bae0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4ad069164dd6" /><Relationship Type="http://schemas.openxmlformats.org/officeDocument/2006/relationships/theme" Target="/ppt/slideMasters/theme/theme1.xml" Id="R323c85a9e0ef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34ad06916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4de345bf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baf988a0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dc650feb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8525c2d6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8eea9010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a19d852f7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617c7ddb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BRANNTEKNIKK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BRANNTEKNIKK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20 427 122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DOKUMENTERT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PROSJEKTERING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BRUSET IVER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BVJ HOLDING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MATS-EMIL HAUGEN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www.odinbrannteknikk.no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922 957 398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BRANNTEKNIKK AS</a:t>
            </a:r>
          </a:p>
        </p:txBody>
      </p:sp>
    </p:spTree>
  </p:cSld>
  <p:clrMapOvr>
    <a:masterClrMapping xmlns:a="http://schemas.openxmlformats.org/drawingml/2006/main"/>
  </p:clrMapOvr>
</p:sld>
</file>