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876fb7806d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a7e0e49624269"/>
  </p:sldMasterIdLst>
  <p:sldIdLst>
    <p:sldId xmlns:r="http://schemas.openxmlformats.org/officeDocument/2006/relationships" id="256" r:id="R0549c73468224c4a"/>
    <p:sldId xmlns:r="http://schemas.openxmlformats.org/officeDocument/2006/relationships" id="257" r:id="R4e13aae443a54f2e"/>
    <p:sldId xmlns:r="http://schemas.openxmlformats.org/officeDocument/2006/relationships" id="258" r:id="R620de7ac4acd44ce"/>
    <p:sldId xmlns:r="http://schemas.openxmlformats.org/officeDocument/2006/relationships" id="259" r:id="Ra863f6964db849de"/>
    <p:sldId xmlns:r="http://schemas.openxmlformats.org/officeDocument/2006/relationships" id="260" r:id="R8d64a12267d34e82"/>
    <p:sldId xmlns:r="http://schemas.openxmlformats.org/officeDocument/2006/relationships" id="261" r:id="R39379955ff8e40e5"/>
    <p:sldId xmlns:r="http://schemas.openxmlformats.org/officeDocument/2006/relationships" id="262" r:id="R5f8a0586d17c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a7e0e49624269" /><Relationship Type="http://schemas.openxmlformats.org/officeDocument/2006/relationships/slide" Target="/ppt/slides/slide1.xml" Id="R0549c73468224c4a" /><Relationship Type="http://schemas.openxmlformats.org/officeDocument/2006/relationships/slide" Target="/ppt/slides/slide2.xml" Id="R4e13aae443a54f2e" /><Relationship Type="http://schemas.openxmlformats.org/officeDocument/2006/relationships/slide" Target="/ppt/slides/slide3.xml" Id="R620de7ac4acd44ce" /><Relationship Type="http://schemas.openxmlformats.org/officeDocument/2006/relationships/slide" Target="/ppt/slides/slide4.xml" Id="Ra863f6964db849de" /><Relationship Type="http://schemas.openxmlformats.org/officeDocument/2006/relationships/slide" Target="/ppt/slides/slide5.xml" Id="R8d64a12267d34e82" /><Relationship Type="http://schemas.openxmlformats.org/officeDocument/2006/relationships/slide" Target="/ppt/slides/slide6.xml" Id="R39379955ff8e40e5" /><Relationship Type="http://schemas.openxmlformats.org/officeDocument/2006/relationships/slide" Target="/ppt/slides/slide7.xml" Id="R5f8a0586d17c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558294df9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ace23cbce47b7" /><Relationship Type="http://schemas.openxmlformats.org/officeDocument/2006/relationships/theme" Target="/ppt/slideMasters/theme/theme1.xml" Id="R969cfa2dda51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ace23cbce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166da3ece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37cf42315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5e6166ec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7e535be6c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84a7f0591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db98073f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69647f00a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MONAN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MONAN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MONAN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MONAN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MONAN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MONAN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8 455 894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11 274 536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MONAN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MONAN STIG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MONAN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Kuliaveien 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MONAN AS</a:t>
            </a:r>
          </a:p>
        </p:txBody>
      </p:sp>
    </p:spTree>
  </p:cSld>
  <p:clrMapOvr>
    <a:masterClrMapping xmlns:a="http://schemas.openxmlformats.org/drawingml/2006/main"/>
  </p:clrMapOvr>
</p:sld>
</file>