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b30ec6738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79236e6a6449e"/>
  </p:sldMasterIdLst>
  <p:sldIdLst>
    <p:sldId xmlns:r="http://schemas.openxmlformats.org/officeDocument/2006/relationships" id="256" r:id="R1cac6ef07e534522"/>
    <p:sldId xmlns:r="http://schemas.openxmlformats.org/officeDocument/2006/relationships" id="257" r:id="R84de532d24214c34"/>
    <p:sldId xmlns:r="http://schemas.openxmlformats.org/officeDocument/2006/relationships" id="258" r:id="Rde005978de874b39"/>
    <p:sldId xmlns:r="http://schemas.openxmlformats.org/officeDocument/2006/relationships" id="259" r:id="R55e58a4eff9d4508"/>
    <p:sldId xmlns:r="http://schemas.openxmlformats.org/officeDocument/2006/relationships" id="260" r:id="Rf0caa7df9d2749e4"/>
    <p:sldId xmlns:r="http://schemas.openxmlformats.org/officeDocument/2006/relationships" id="261" r:id="R373df2ab45eb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9236e6a6449e" /><Relationship Type="http://schemas.openxmlformats.org/officeDocument/2006/relationships/slide" Target="/ppt/slides/slide1.xml" Id="R1cac6ef07e534522" /><Relationship Type="http://schemas.openxmlformats.org/officeDocument/2006/relationships/slide" Target="/ppt/slides/slide2.xml" Id="R84de532d24214c34" /><Relationship Type="http://schemas.openxmlformats.org/officeDocument/2006/relationships/slide" Target="/ppt/slides/slide3.xml" Id="Rde005978de874b39" /><Relationship Type="http://schemas.openxmlformats.org/officeDocument/2006/relationships/slide" Target="/ppt/slides/slide4.xml" Id="R55e58a4eff9d4508" /><Relationship Type="http://schemas.openxmlformats.org/officeDocument/2006/relationships/slide" Target="/ppt/slides/slide5.xml" Id="Rf0caa7df9d2749e4" /><Relationship Type="http://schemas.openxmlformats.org/officeDocument/2006/relationships/slide" Target="/ppt/slides/slide6.xml" Id="R373df2ab45eb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821d972a9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a10dfdd34016" /><Relationship Type="http://schemas.openxmlformats.org/officeDocument/2006/relationships/theme" Target="/ppt/slideMasters/theme/theme1.xml" Id="R334c46656dfc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da10dfdd3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8e9ac311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dc3974811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18db3c56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f966e094a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441788aa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53561715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