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fda043049645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a92e7cf47c40d5"/>
  </p:sldMasterIdLst>
  <p:sldIdLst>
    <p:sldId xmlns:r="http://schemas.openxmlformats.org/officeDocument/2006/relationships" id="256" r:id="R925524b3553447a8"/>
    <p:sldId xmlns:r="http://schemas.openxmlformats.org/officeDocument/2006/relationships" id="257" r:id="R8dc3e3ffc67f4451"/>
    <p:sldId xmlns:r="http://schemas.openxmlformats.org/officeDocument/2006/relationships" id="258" r:id="Rdf5783e2c9f0463e"/>
    <p:sldId xmlns:r="http://schemas.openxmlformats.org/officeDocument/2006/relationships" id="259" r:id="Rf62debcabe9e46a0"/>
    <p:sldId xmlns:r="http://schemas.openxmlformats.org/officeDocument/2006/relationships" id="260" r:id="Rb5213f572a714df7"/>
    <p:sldId xmlns:r="http://schemas.openxmlformats.org/officeDocument/2006/relationships" id="261" r:id="R03126517fc474ef6"/>
    <p:sldId xmlns:r="http://schemas.openxmlformats.org/officeDocument/2006/relationships" id="262" r:id="R2268f6d0e50a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92e7cf47c40d5" /><Relationship Type="http://schemas.openxmlformats.org/officeDocument/2006/relationships/slide" Target="/ppt/slides/slide1.xml" Id="R925524b3553447a8" /><Relationship Type="http://schemas.openxmlformats.org/officeDocument/2006/relationships/slide" Target="/ppt/slides/slide2.xml" Id="R8dc3e3ffc67f4451" /><Relationship Type="http://schemas.openxmlformats.org/officeDocument/2006/relationships/slide" Target="/ppt/slides/slide3.xml" Id="Rdf5783e2c9f0463e" /><Relationship Type="http://schemas.openxmlformats.org/officeDocument/2006/relationships/slide" Target="/ppt/slides/slide4.xml" Id="Rf62debcabe9e46a0" /><Relationship Type="http://schemas.openxmlformats.org/officeDocument/2006/relationships/slide" Target="/ppt/slides/slide5.xml" Id="Rb5213f572a714df7" /><Relationship Type="http://schemas.openxmlformats.org/officeDocument/2006/relationships/slide" Target="/ppt/slides/slide6.xml" Id="R03126517fc474ef6" /><Relationship Type="http://schemas.openxmlformats.org/officeDocument/2006/relationships/slide" Target="/ppt/slides/slide7.xml" Id="R2268f6d0e50a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c01084cc6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976a1cc004700" /><Relationship Type="http://schemas.openxmlformats.org/officeDocument/2006/relationships/theme" Target="/ppt/slideMasters/theme/theme1.xml" Id="Ra96ef8195885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4976a1cc00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cc40cdba9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1d7d856cb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a8d60149f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396aec507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2a1bb338c46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cded48254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8bdcab809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GALIBIER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GALIBIER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GALIBIER HOLDING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GALIBIER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GALIBIER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GALIBIER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−91 075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1 757 876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GALIBIER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HOUMB SJØLI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GALIBIER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Kolleveien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922 968 780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GALIBIER HOLDING AS</a:t>
            </a:r>
          </a:p>
        </p:txBody>
      </p:sp>
    </p:spTree>
  </p:cSld>
  <p:clrMapOvr>
    <a:masterClrMapping xmlns:a="http://schemas.openxmlformats.org/drawingml/2006/main"/>
  </p:clrMapOvr>
</p:sld>
</file>