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c64be6d5ab24b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1d880c316f4c03"/>
  </p:sldMasterIdLst>
  <p:sldIdLst>
    <p:sldId xmlns:r="http://schemas.openxmlformats.org/officeDocument/2006/relationships" id="256" r:id="R8555dede3c984925"/>
    <p:sldId xmlns:r="http://schemas.openxmlformats.org/officeDocument/2006/relationships" id="257" r:id="R0d3d79f2979249cf"/>
    <p:sldId xmlns:r="http://schemas.openxmlformats.org/officeDocument/2006/relationships" id="258" r:id="R5b465e9afcf94b24"/>
    <p:sldId xmlns:r="http://schemas.openxmlformats.org/officeDocument/2006/relationships" id="259" r:id="Rfb9739deb56d4967"/>
    <p:sldId xmlns:r="http://schemas.openxmlformats.org/officeDocument/2006/relationships" id="260" r:id="Rc1e4d71a8f46442c"/>
    <p:sldId xmlns:r="http://schemas.openxmlformats.org/officeDocument/2006/relationships" id="261" r:id="R7b45086ca4da4e4a"/>
    <p:sldId xmlns:r="http://schemas.openxmlformats.org/officeDocument/2006/relationships" id="262" r:id="R09f8f2f66de640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1d880c316f4c03" /><Relationship Type="http://schemas.openxmlformats.org/officeDocument/2006/relationships/slide" Target="/ppt/slides/slide1.xml" Id="R8555dede3c984925" /><Relationship Type="http://schemas.openxmlformats.org/officeDocument/2006/relationships/slide" Target="/ppt/slides/slide2.xml" Id="R0d3d79f2979249cf" /><Relationship Type="http://schemas.openxmlformats.org/officeDocument/2006/relationships/slide" Target="/ppt/slides/slide3.xml" Id="R5b465e9afcf94b24" /><Relationship Type="http://schemas.openxmlformats.org/officeDocument/2006/relationships/slide" Target="/ppt/slides/slide4.xml" Id="Rfb9739deb56d4967" /><Relationship Type="http://schemas.openxmlformats.org/officeDocument/2006/relationships/slide" Target="/ppt/slides/slide5.xml" Id="Rc1e4d71a8f46442c" /><Relationship Type="http://schemas.openxmlformats.org/officeDocument/2006/relationships/slide" Target="/ppt/slides/slide6.xml" Id="R7b45086ca4da4e4a" /><Relationship Type="http://schemas.openxmlformats.org/officeDocument/2006/relationships/slide" Target="/ppt/slides/slide7.xml" Id="R09f8f2f66de640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dacbfdf61f46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6a282f51944594" /><Relationship Type="http://schemas.openxmlformats.org/officeDocument/2006/relationships/theme" Target="/ppt/slideMasters/theme/theme1.xml" Id="R41b1887d93f743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6a282f519445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2e01345e484c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4f10816b2e47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116ca4f99e48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0266f9562b42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d2c8acb00b49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d8108583994c9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90bbd6b6844f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GOLDEN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GOLDEN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GOLDEN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GOLDEN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GOLDEN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GOLDEN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2 291 800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−313 773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−742 084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23 451 881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36 375 382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GOLDEN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BORGAR TØMMERVIK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GOLDEN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Grandeveien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922 972 796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GOLDEN CAPITAL AS</a:t>
            </a:r>
          </a:p>
        </p:txBody>
      </p:sp>
    </p:spTree>
  </p:cSld>
  <p:clrMapOvr>
    <a:masterClrMapping xmlns:a="http://schemas.openxmlformats.org/drawingml/2006/main"/>
  </p:clrMapOvr>
</p:sld>
</file>