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832b89b6c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6e4a825d74701"/>
  </p:sldMasterIdLst>
  <p:sldIdLst>
    <p:sldId xmlns:r="http://schemas.openxmlformats.org/officeDocument/2006/relationships" id="256" r:id="Rea046f8838d34f79"/>
    <p:sldId xmlns:r="http://schemas.openxmlformats.org/officeDocument/2006/relationships" id="257" r:id="R065a73ace6f24d7f"/>
    <p:sldId xmlns:r="http://schemas.openxmlformats.org/officeDocument/2006/relationships" id="258" r:id="R82df33863ee6423b"/>
    <p:sldId xmlns:r="http://schemas.openxmlformats.org/officeDocument/2006/relationships" id="259" r:id="R19a709fb4a624b83"/>
    <p:sldId xmlns:r="http://schemas.openxmlformats.org/officeDocument/2006/relationships" id="260" r:id="Rde1e4ceeed244e2c"/>
    <p:sldId xmlns:r="http://schemas.openxmlformats.org/officeDocument/2006/relationships" id="261" r:id="R71e5f1f4d69541ef"/>
    <p:sldId xmlns:r="http://schemas.openxmlformats.org/officeDocument/2006/relationships" id="262" r:id="Ra0c849a0308d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6e4a825d74701" /><Relationship Type="http://schemas.openxmlformats.org/officeDocument/2006/relationships/slide" Target="/ppt/slides/slide1.xml" Id="Rea046f8838d34f79" /><Relationship Type="http://schemas.openxmlformats.org/officeDocument/2006/relationships/slide" Target="/ppt/slides/slide2.xml" Id="R065a73ace6f24d7f" /><Relationship Type="http://schemas.openxmlformats.org/officeDocument/2006/relationships/slide" Target="/ppt/slides/slide3.xml" Id="R82df33863ee6423b" /><Relationship Type="http://schemas.openxmlformats.org/officeDocument/2006/relationships/slide" Target="/ppt/slides/slide4.xml" Id="R19a709fb4a624b83" /><Relationship Type="http://schemas.openxmlformats.org/officeDocument/2006/relationships/slide" Target="/ppt/slides/slide5.xml" Id="Rde1e4ceeed244e2c" /><Relationship Type="http://schemas.openxmlformats.org/officeDocument/2006/relationships/slide" Target="/ppt/slides/slide6.xml" Id="R71e5f1f4d69541ef" /><Relationship Type="http://schemas.openxmlformats.org/officeDocument/2006/relationships/slide" Target="/ppt/slides/slide7.xml" Id="Ra0c849a0308d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d6dfcfd30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a88d259a94d52" /><Relationship Type="http://schemas.openxmlformats.org/officeDocument/2006/relationships/theme" Target="/ppt/slideMasters/theme/theme1.xml" Id="Re0be838de701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a88d259a9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7a2c8171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cf420d2d4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48b44791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be301513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6fd74787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5efe61ef48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c2215045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HAGA &amp;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HAGA &amp; 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33 109 425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137 157 638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243 721 341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ULIMOEN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BRENG HOLDING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KENNETH GRINSENG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GOTTEBERG HOLDING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RUNE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4. etg, Ryensvingen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HAGA &amp; BERG HOLDING AS</a:t>
            </a:r>
          </a:p>
        </p:txBody>
      </p:sp>
    </p:spTree>
  </p:cSld>
  <p:clrMapOvr>
    <a:masterClrMapping xmlns:a="http://schemas.openxmlformats.org/drawingml/2006/main"/>
  </p:clrMapOvr>
</p:sld>
</file>