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98c6d287c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2d954d8fc41c9"/>
  </p:sldMasterIdLst>
  <p:sldIdLst>
    <p:sldId xmlns:r="http://schemas.openxmlformats.org/officeDocument/2006/relationships" id="256" r:id="Rd9210e71d00144e2"/>
    <p:sldId xmlns:r="http://schemas.openxmlformats.org/officeDocument/2006/relationships" id="257" r:id="Rb9caa635beb54655"/>
    <p:sldId xmlns:r="http://schemas.openxmlformats.org/officeDocument/2006/relationships" id="258" r:id="R02089a1f84e54925"/>
    <p:sldId xmlns:r="http://schemas.openxmlformats.org/officeDocument/2006/relationships" id="259" r:id="R63c93b69699845c5"/>
    <p:sldId xmlns:r="http://schemas.openxmlformats.org/officeDocument/2006/relationships" id="260" r:id="R04499f56fd874718"/>
    <p:sldId xmlns:r="http://schemas.openxmlformats.org/officeDocument/2006/relationships" id="261" r:id="Re8bd6669b71f45a2"/>
    <p:sldId xmlns:r="http://schemas.openxmlformats.org/officeDocument/2006/relationships" id="262" r:id="R24318c433428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2d954d8fc41c9" /><Relationship Type="http://schemas.openxmlformats.org/officeDocument/2006/relationships/slide" Target="/ppt/slides/slide1.xml" Id="Rd9210e71d00144e2" /><Relationship Type="http://schemas.openxmlformats.org/officeDocument/2006/relationships/slide" Target="/ppt/slides/slide2.xml" Id="Rb9caa635beb54655" /><Relationship Type="http://schemas.openxmlformats.org/officeDocument/2006/relationships/slide" Target="/ppt/slides/slide3.xml" Id="R02089a1f84e54925" /><Relationship Type="http://schemas.openxmlformats.org/officeDocument/2006/relationships/slide" Target="/ppt/slides/slide4.xml" Id="R63c93b69699845c5" /><Relationship Type="http://schemas.openxmlformats.org/officeDocument/2006/relationships/slide" Target="/ppt/slides/slide5.xml" Id="R04499f56fd874718" /><Relationship Type="http://schemas.openxmlformats.org/officeDocument/2006/relationships/slide" Target="/ppt/slides/slide6.xml" Id="Re8bd6669b71f45a2" /><Relationship Type="http://schemas.openxmlformats.org/officeDocument/2006/relationships/slide" Target="/ppt/slides/slide7.xml" Id="R24318c433428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b7698abf8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dd9745d1493a" /><Relationship Type="http://schemas.openxmlformats.org/officeDocument/2006/relationships/theme" Target="/ppt/slideMasters/theme/theme1.xml" Id="Re8df761f99ba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1dd9745d1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85d74156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263b768a9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94f932682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e0d5eab8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aa2ace90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0865e038f4b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f8e8a7ef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MÆLEN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MÆLEN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MÆLEN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MÆLEN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MÆLEN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MÆLEN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MÆLEN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MÆLEN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Mælen, Veslebekkmoen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922 978 212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MÆLEN AS</a:t>
            </a:r>
          </a:p>
        </p:txBody>
      </p:sp>
    </p:spTree>
  </p:cSld>
  <p:clrMapOvr>
    <a:masterClrMapping xmlns:a="http://schemas.openxmlformats.org/drawingml/2006/main"/>
  </p:clrMapOvr>
</p:sld>
</file>