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1007d778d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6cc0c91ef4f29"/>
  </p:sldMasterIdLst>
  <p:sldIdLst>
    <p:sldId xmlns:r="http://schemas.openxmlformats.org/officeDocument/2006/relationships" id="256" r:id="Ra966f63c576c4d1b"/>
    <p:sldId xmlns:r="http://schemas.openxmlformats.org/officeDocument/2006/relationships" id="257" r:id="R823271aafa854818"/>
    <p:sldId xmlns:r="http://schemas.openxmlformats.org/officeDocument/2006/relationships" id="258" r:id="Rd59f2896e0624450"/>
    <p:sldId xmlns:r="http://schemas.openxmlformats.org/officeDocument/2006/relationships" id="259" r:id="R6253c164cda14fd4"/>
    <p:sldId xmlns:r="http://schemas.openxmlformats.org/officeDocument/2006/relationships" id="260" r:id="Rd5ce5f1a90014c3f"/>
    <p:sldId xmlns:r="http://schemas.openxmlformats.org/officeDocument/2006/relationships" id="261" r:id="Rbe876f745b3549d1"/>
    <p:sldId xmlns:r="http://schemas.openxmlformats.org/officeDocument/2006/relationships" id="262" r:id="Radd69e8640bd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6cc0c91ef4f29" /><Relationship Type="http://schemas.openxmlformats.org/officeDocument/2006/relationships/slide" Target="/ppt/slides/slide1.xml" Id="Ra966f63c576c4d1b" /><Relationship Type="http://schemas.openxmlformats.org/officeDocument/2006/relationships/slide" Target="/ppt/slides/slide2.xml" Id="R823271aafa854818" /><Relationship Type="http://schemas.openxmlformats.org/officeDocument/2006/relationships/slide" Target="/ppt/slides/slide3.xml" Id="Rd59f2896e0624450" /><Relationship Type="http://schemas.openxmlformats.org/officeDocument/2006/relationships/slide" Target="/ppt/slides/slide4.xml" Id="R6253c164cda14fd4" /><Relationship Type="http://schemas.openxmlformats.org/officeDocument/2006/relationships/slide" Target="/ppt/slides/slide5.xml" Id="Rd5ce5f1a90014c3f" /><Relationship Type="http://schemas.openxmlformats.org/officeDocument/2006/relationships/slide" Target="/ppt/slides/slide6.xml" Id="Rbe876f745b3549d1" /><Relationship Type="http://schemas.openxmlformats.org/officeDocument/2006/relationships/slide" Target="/ppt/slides/slide7.xml" Id="Radd69e8640bd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f7281e992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893036cc4761" /><Relationship Type="http://schemas.openxmlformats.org/officeDocument/2006/relationships/theme" Target="/ppt/slideMasters/theme/theme1.xml" Id="Re5873bf3595f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a893036cc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8b2b65d6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4d81f60c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04087fb3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ec41f7ba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ee4d9fac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1a28b9af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74fca564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KLEMO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KLEMO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KLEMO LENA ANDREA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Klemo, Oterveien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KLEMO HOLDING AS</a:t>
            </a:r>
          </a:p>
        </p:txBody>
      </p:sp>
    </p:spTree>
  </p:cSld>
  <p:clrMapOvr>
    <a:masterClrMapping xmlns:a="http://schemas.openxmlformats.org/drawingml/2006/main"/>
  </p:clrMapOvr>
</p:sld>
</file>