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102e6bb58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b3aa119124d8d"/>
  </p:sldMasterIdLst>
  <p:sldIdLst>
    <p:sldId xmlns:r="http://schemas.openxmlformats.org/officeDocument/2006/relationships" id="256" r:id="Ra71bcbe26d794e9e"/>
    <p:sldId xmlns:r="http://schemas.openxmlformats.org/officeDocument/2006/relationships" id="257" r:id="R385727b6004a4971"/>
    <p:sldId xmlns:r="http://schemas.openxmlformats.org/officeDocument/2006/relationships" id="258" r:id="Re8d9fb440d32464b"/>
    <p:sldId xmlns:r="http://schemas.openxmlformats.org/officeDocument/2006/relationships" id="259" r:id="Rac3f0da2dd33468e"/>
    <p:sldId xmlns:r="http://schemas.openxmlformats.org/officeDocument/2006/relationships" id="260" r:id="Rb712b014b4a04663"/>
    <p:sldId xmlns:r="http://schemas.openxmlformats.org/officeDocument/2006/relationships" id="261" r:id="R81e21b428c5d4683"/>
    <p:sldId xmlns:r="http://schemas.openxmlformats.org/officeDocument/2006/relationships" id="262" r:id="R7230a0b2141c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b3aa119124d8d" /><Relationship Type="http://schemas.openxmlformats.org/officeDocument/2006/relationships/slide" Target="/ppt/slides/slide1.xml" Id="Ra71bcbe26d794e9e" /><Relationship Type="http://schemas.openxmlformats.org/officeDocument/2006/relationships/slide" Target="/ppt/slides/slide2.xml" Id="R385727b6004a4971" /><Relationship Type="http://schemas.openxmlformats.org/officeDocument/2006/relationships/slide" Target="/ppt/slides/slide3.xml" Id="Re8d9fb440d32464b" /><Relationship Type="http://schemas.openxmlformats.org/officeDocument/2006/relationships/slide" Target="/ppt/slides/slide4.xml" Id="Rac3f0da2dd33468e" /><Relationship Type="http://schemas.openxmlformats.org/officeDocument/2006/relationships/slide" Target="/ppt/slides/slide5.xml" Id="Rb712b014b4a04663" /><Relationship Type="http://schemas.openxmlformats.org/officeDocument/2006/relationships/slide" Target="/ppt/slides/slide6.xml" Id="R81e21b428c5d4683" /><Relationship Type="http://schemas.openxmlformats.org/officeDocument/2006/relationships/slide" Target="/ppt/slides/slide7.xml" Id="R7230a0b2141c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88fee0d13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2c4662a547b2" /><Relationship Type="http://schemas.openxmlformats.org/officeDocument/2006/relationships/theme" Target="/ppt/slideMasters/theme/theme1.xml" Id="Rde8dcc47478a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32c4662a5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a79a8b4e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e6deefb0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4c57d8ac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f15f6fd5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a3ad9186f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fe6be405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33606b73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HOLHJEM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HOLHJEM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1 098 443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HOLHJEM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Holhjem, Sinsenveien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922 981 388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HOLHJEM DEVELOPMENT AS</a:t>
            </a:r>
          </a:p>
        </p:txBody>
      </p:sp>
    </p:spTree>
  </p:cSld>
  <p:clrMapOvr>
    <a:masterClrMapping xmlns:a="http://schemas.openxmlformats.org/drawingml/2006/main"/>
  </p:clrMapOvr>
</p:sld>
</file>