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e96120dc2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a0e5f66e24f00"/>
  </p:sldMasterIdLst>
  <p:sldIdLst>
    <p:sldId xmlns:r="http://schemas.openxmlformats.org/officeDocument/2006/relationships" id="256" r:id="R9172f41a01d44a69"/>
    <p:sldId xmlns:r="http://schemas.openxmlformats.org/officeDocument/2006/relationships" id="257" r:id="R9673cecd9471431f"/>
    <p:sldId xmlns:r="http://schemas.openxmlformats.org/officeDocument/2006/relationships" id="258" r:id="Rc46b1fab363744f3"/>
    <p:sldId xmlns:r="http://schemas.openxmlformats.org/officeDocument/2006/relationships" id="259" r:id="Racf9a20ddee34f6a"/>
    <p:sldId xmlns:r="http://schemas.openxmlformats.org/officeDocument/2006/relationships" id="260" r:id="Rad17d23fe54e47a1"/>
    <p:sldId xmlns:r="http://schemas.openxmlformats.org/officeDocument/2006/relationships" id="261" r:id="R89866ffd7ee94532"/>
    <p:sldId xmlns:r="http://schemas.openxmlformats.org/officeDocument/2006/relationships" id="262" r:id="R55f1ad913997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a0e5f66e24f00" /><Relationship Type="http://schemas.openxmlformats.org/officeDocument/2006/relationships/slide" Target="/ppt/slides/slide1.xml" Id="R9172f41a01d44a69" /><Relationship Type="http://schemas.openxmlformats.org/officeDocument/2006/relationships/slide" Target="/ppt/slides/slide2.xml" Id="R9673cecd9471431f" /><Relationship Type="http://schemas.openxmlformats.org/officeDocument/2006/relationships/slide" Target="/ppt/slides/slide3.xml" Id="Rc46b1fab363744f3" /><Relationship Type="http://schemas.openxmlformats.org/officeDocument/2006/relationships/slide" Target="/ppt/slides/slide4.xml" Id="Racf9a20ddee34f6a" /><Relationship Type="http://schemas.openxmlformats.org/officeDocument/2006/relationships/slide" Target="/ppt/slides/slide5.xml" Id="Rad17d23fe54e47a1" /><Relationship Type="http://schemas.openxmlformats.org/officeDocument/2006/relationships/slide" Target="/ppt/slides/slide6.xml" Id="R89866ffd7ee94532" /><Relationship Type="http://schemas.openxmlformats.org/officeDocument/2006/relationships/slide" Target="/ppt/slides/slide7.xml" Id="R55f1ad913997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641d42cb2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182295dd8476d" /><Relationship Type="http://schemas.openxmlformats.org/officeDocument/2006/relationships/theme" Target="/ppt/slideMasters/theme/theme1.xml" Id="R5d7a13f5c412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182295dd8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3786fbd1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cfa84d79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ead347f9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b3344920e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4f1c9f3f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df63b02f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c5de8597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THOMAS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