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3596ab829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d88f2eb9d40c9"/>
  </p:sldMasterIdLst>
  <p:sldIdLst>
    <p:sldId xmlns:r="http://schemas.openxmlformats.org/officeDocument/2006/relationships" id="256" r:id="Rbd669686d56c419f"/>
    <p:sldId xmlns:r="http://schemas.openxmlformats.org/officeDocument/2006/relationships" id="257" r:id="R826421a0bf2248e5"/>
    <p:sldId xmlns:r="http://schemas.openxmlformats.org/officeDocument/2006/relationships" id="258" r:id="R4f7c2016cd924aa3"/>
    <p:sldId xmlns:r="http://schemas.openxmlformats.org/officeDocument/2006/relationships" id="259" r:id="R322fc09489d74541"/>
    <p:sldId xmlns:r="http://schemas.openxmlformats.org/officeDocument/2006/relationships" id="260" r:id="R70bdfc9e68074bd2"/>
    <p:sldId xmlns:r="http://schemas.openxmlformats.org/officeDocument/2006/relationships" id="261" r:id="R7d645711f2ca4771"/>
    <p:sldId xmlns:r="http://schemas.openxmlformats.org/officeDocument/2006/relationships" id="262" r:id="R12381ee74917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d88f2eb9d40c9" /><Relationship Type="http://schemas.openxmlformats.org/officeDocument/2006/relationships/slide" Target="/ppt/slides/slide1.xml" Id="Rbd669686d56c419f" /><Relationship Type="http://schemas.openxmlformats.org/officeDocument/2006/relationships/slide" Target="/ppt/slides/slide2.xml" Id="R826421a0bf2248e5" /><Relationship Type="http://schemas.openxmlformats.org/officeDocument/2006/relationships/slide" Target="/ppt/slides/slide3.xml" Id="R4f7c2016cd924aa3" /><Relationship Type="http://schemas.openxmlformats.org/officeDocument/2006/relationships/slide" Target="/ppt/slides/slide4.xml" Id="R322fc09489d74541" /><Relationship Type="http://schemas.openxmlformats.org/officeDocument/2006/relationships/slide" Target="/ppt/slides/slide5.xml" Id="R70bdfc9e68074bd2" /><Relationship Type="http://schemas.openxmlformats.org/officeDocument/2006/relationships/slide" Target="/ppt/slides/slide6.xml" Id="R7d645711f2ca4771" /><Relationship Type="http://schemas.openxmlformats.org/officeDocument/2006/relationships/slide" Target="/ppt/slides/slide7.xml" Id="R12381ee74917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ab06aeb8a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eb5b54854d7d" /><Relationship Type="http://schemas.openxmlformats.org/officeDocument/2006/relationships/theme" Target="/ppt/slideMasters/theme/theme1.xml" Id="R0515a0776712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1eb5b5485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b9d126ad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c356be29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f692eba8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00a009d0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132a4670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5e1c5719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3fe895d2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OPGÅRD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OPGÅRD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OPGÅRD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Sagabrinken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922 995 990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OPGÅRD HOLDING AS</a:t>
            </a:r>
          </a:p>
        </p:txBody>
      </p:sp>
    </p:spTree>
  </p:cSld>
  <p:clrMapOvr>
    <a:masterClrMapping xmlns:a="http://schemas.openxmlformats.org/drawingml/2006/main"/>
  </p:clrMapOvr>
</p:sld>
</file>