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525fde7d0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6083d101a44eb"/>
  </p:sldMasterIdLst>
  <p:sldIdLst>
    <p:sldId xmlns:r="http://schemas.openxmlformats.org/officeDocument/2006/relationships" id="256" r:id="Rdaae0a976c754148"/>
    <p:sldId xmlns:r="http://schemas.openxmlformats.org/officeDocument/2006/relationships" id="257" r:id="R47bbea366d8d49d9"/>
    <p:sldId xmlns:r="http://schemas.openxmlformats.org/officeDocument/2006/relationships" id="258" r:id="Rba9135b2099e4216"/>
    <p:sldId xmlns:r="http://schemas.openxmlformats.org/officeDocument/2006/relationships" id="259" r:id="R0bcc8b688cf94beb"/>
    <p:sldId xmlns:r="http://schemas.openxmlformats.org/officeDocument/2006/relationships" id="260" r:id="Rf931eba73f114936"/>
    <p:sldId xmlns:r="http://schemas.openxmlformats.org/officeDocument/2006/relationships" id="261" r:id="R7ca3c2484a8c493b"/>
    <p:sldId xmlns:r="http://schemas.openxmlformats.org/officeDocument/2006/relationships" id="262" r:id="R03201369dd67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6083d101a44eb" /><Relationship Type="http://schemas.openxmlformats.org/officeDocument/2006/relationships/slide" Target="/ppt/slides/slide1.xml" Id="Rdaae0a976c754148" /><Relationship Type="http://schemas.openxmlformats.org/officeDocument/2006/relationships/slide" Target="/ppt/slides/slide2.xml" Id="R47bbea366d8d49d9" /><Relationship Type="http://schemas.openxmlformats.org/officeDocument/2006/relationships/slide" Target="/ppt/slides/slide3.xml" Id="Rba9135b2099e4216" /><Relationship Type="http://schemas.openxmlformats.org/officeDocument/2006/relationships/slide" Target="/ppt/slides/slide4.xml" Id="R0bcc8b688cf94beb" /><Relationship Type="http://schemas.openxmlformats.org/officeDocument/2006/relationships/slide" Target="/ppt/slides/slide5.xml" Id="Rf931eba73f114936" /><Relationship Type="http://schemas.openxmlformats.org/officeDocument/2006/relationships/slide" Target="/ppt/slides/slide6.xml" Id="R7ca3c2484a8c493b" /><Relationship Type="http://schemas.openxmlformats.org/officeDocument/2006/relationships/slide" Target="/ppt/slides/slide7.xml" Id="R03201369dd67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a8cfef936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7ba0b6e44b57" /><Relationship Type="http://schemas.openxmlformats.org/officeDocument/2006/relationships/theme" Target="/ppt/slideMasters/theme/theme1.xml" Id="R54ea5d301161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77ba0b6e4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259e411a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ffd506b3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84873097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72e8967b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58a58db7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d885f0bc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0220f6303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ROBEKK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62 052 615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90 699 765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PER-MAGNUS RØEGGEN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922 997 136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