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e69bc5c2c74d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8b9c05505946f5"/>
  </p:sldMasterIdLst>
  <p:sldIdLst>
    <p:sldId xmlns:r="http://schemas.openxmlformats.org/officeDocument/2006/relationships" id="256" r:id="Rec6a5ea5d21a47d9"/>
    <p:sldId xmlns:r="http://schemas.openxmlformats.org/officeDocument/2006/relationships" id="257" r:id="Rf36cc59d87bb4982"/>
    <p:sldId xmlns:r="http://schemas.openxmlformats.org/officeDocument/2006/relationships" id="258" r:id="Racdaeb4a06814c7c"/>
    <p:sldId xmlns:r="http://schemas.openxmlformats.org/officeDocument/2006/relationships" id="259" r:id="Rfa3f946bf4314a04"/>
    <p:sldId xmlns:r="http://schemas.openxmlformats.org/officeDocument/2006/relationships" id="260" r:id="R46013255e7714a42"/>
    <p:sldId xmlns:r="http://schemas.openxmlformats.org/officeDocument/2006/relationships" id="261" r:id="R28411856ce40489e"/>
    <p:sldId xmlns:r="http://schemas.openxmlformats.org/officeDocument/2006/relationships" id="262" r:id="R854e6c9eedd047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8b9c05505946f5" /><Relationship Type="http://schemas.openxmlformats.org/officeDocument/2006/relationships/slide" Target="/ppt/slides/slide1.xml" Id="Rec6a5ea5d21a47d9" /><Relationship Type="http://schemas.openxmlformats.org/officeDocument/2006/relationships/slide" Target="/ppt/slides/slide2.xml" Id="Rf36cc59d87bb4982" /><Relationship Type="http://schemas.openxmlformats.org/officeDocument/2006/relationships/slide" Target="/ppt/slides/slide3.xml" Id="Racdaeb4a06814c7c" /><Relationship Type="http://schemas.openxmlformats.org/officeDocument/2006/relationships/slide" Target="/ppt/slides/slide4.xml" Id="Rfa3f946bf4314a04" /><Relationship Type="http://schemas.openxmlformats.org/officeDocument/2006/relationships/slide" Target="/ppt/slides/slide5.xml" Id="R46013255e7714a42" /><Relationship Type="http://schemas.openxmlformats.org/officeDocument/2006/relationships/slide" Target="/ppt/slides/slide6.xml" Id="R28411856ce40489e" /><Relationship Type="http://schemas.openxmlformats.org/officeDocument/2006/relationships/slide" Target="/ppt/slides/slide7.xml" Id="R854e6c9eedd047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4d81aec9e34f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bc50d0e584dd0" /><Relationship Type="http://schemas.openxmlformats.org/officeDocument/2006/relationships/theme" Target="/ppt/slideMasters/theme/theme1.xml" Id="R226e2b9a9d9e4d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8bc50d0e584d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d04afbed54a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da6ffa4964f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4d8de821642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7e768893a4e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6e3e3b6b44b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fd7161bf546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49790ce414f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BONAR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BONAR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661 938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501 542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1 156 806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36 444 294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43 325 403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NICOLAI AUGUST REISSIGER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Nicolai A. Reissiger, Kruses gate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922 998 469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BONAR HOLDING AS</a:t>
            </a:r>
          </a:p>
        </p:txBody>
      </p:sp>
    </p:spTree>
  </p:cSld>
  <p:clrMapOvr>
    <a:masterClrMapping xmlns:a="http://schemas.openxmlformats.org/drawingml/2006/main"/>
  </p:clrMapOvr>
</p:sld>
</file>