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d68ca835dd44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5317ffee934963"/>
  </p:sldMasterIdLst>
  <p:sldIdLst>
    <p:sldId xmlns:r="http://schemas.openxmlformats.org/officeDocument/2006/relationships" id="256" r:id="R6ac5d666daa1498e"/>
    <p:sldId xmlns:r="http://schemas.openxmlformats.org/officeDocument/2006/relationships" id="257" r:id="Ra4d26eb67f384a41"/>
    <p:sldId xmlns:r="http://schemas.openxmlformats.org/officeDocument/2006/relationships" id="258" r:id="R68dfb0e24bc84e7f"/>
    <p:sldId xmlns:r="http://schemas.openxmlformats.org/officeDocument/2006/relationships" id="259" r:id="Rf0e7dcac5a954378"/>
    <p:sldId xmlns:r="http://schemas.openxmlformats.org/officeDocument/2006/relationships" id="260" r:id="R689391fb309f4b70"/>
    <p:sldId xmlns:r="http://schemas.openxmlformats.org/officeDocument/2006/relationships" id="261" r:id="Re37f31fb27f842eb"/>
    <p:sldId xmlns:r="http://schemas.openxmlformats.org/officeDocument/2006/relationships" id="262" r:id="Rac0992868da84c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5317ffee934963" /><Relationship Type="http://schemas.openxmlformats.org/officeDocument/2006/relationships/slide" Target="/ppt/slides/slide1.xml" Id="R6ac5d666daa1498e" /><Relationship Type="http://schemas.openxmlformats.org/officeDocument/2006/relationships/slide" Target="/ppt/slides/slide2.xml" Id="Ra4d26eb67f384a41" /><Relationship Type="http://schemas.openxmlformats.org/officeDocument/2006/relationships/slide" Target="/ppt/slides/slide3.xml" Id="R68dfb0e24bc84e7f" /><Relationship Type="http://schemas.openxmlformats.org/officeDocument/2006/relationships/slide" Target="/ppt/slides/slide4.xml" Id="Rf0e7dcac5a954378" /><Relationship Type="http://schemas.openxmlformats.org/officeDocument/2006/relationships/slide" Target="/ppt/slides/slide5.xml" Id="R689391fb309f4b70" /><Relationship Type="http://schemas.openxmlformats.org/officeDocument/2006/relationships/slide" Target="/ppt/slides/slide6.xml" Id="Re37f31fb27f842eb" /><Relationship Type="http://schemas.openxmlformats.org/officeDocument/2006/relationships/slide" Target="/ppt/slides/slide7.xml" Id="Rac0992868da84c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ca6b363ec441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3309d1a6164de7" /><Relationship Type="http://schemas.openxmlformats.org/officeDocument/2006/relationships/theme" Target="/ppt/slideMasters/theme/theme1.xml" Id="Rd3111ca0169348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3309d1a6164d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43512d688344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6be7461dd74c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e1c47f5ce64f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0f8179561541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c6609afc654e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791fa6a52d490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c6c4faee8f47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HUSTVEIT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HUSTVEIT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HUSTVEIT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HUSTVEIT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HUSTVEIT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HUSTVEIT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−16 571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2 344 713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2 565 809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HUSTVEIT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 HUSTVEIT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HUSTVEIT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Armauer Hansens gate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923 004 939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HUSTVEIT HOLDING AS</a:t>
            </a:r>
          </a:p>
        </p:txBody>
      </p:sp>
    </p:spTree>
  </p:cSld>
  <p:clrMapOvr>
    <a:masterClrMapping xmlns:a="http://schemas.openxmlformats.org/drawingml/2006/main"/>
  </p:clrMapOvr>
</p:sld>
</file>