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1dc8b9e11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32d56a0fa4385"/>
  </p:sldMasterIdLst>
  <p:sldIdLst>
    <p:sldId xmlns:r="http://schemas.openxmlformats.org/officeDocument/2006/relationships" id="256" r:id="R334ab38154534772"/>
    <p:sldId xmlns:r="http://schemas.openxmlformats.org/officeDocument/2006/relationships" id="257" r:id="Rf0df80468c3e47b5"/>
    <p:sldId xmlns:r="http://schemas.openxmlformats.org/officeDocument/2006/relationships" id="258" r:id="R21ec60867eb648d5"/>
    <p:sldId xmlns:r="http://schemas.openxmlformats.org/officeDocument/2006/relationships" id="259" r:id="R65cb83228ec14ce1"/>
    <p:sldId xmlns:r="http://schemas.openxmlformats.org/officeDocument/2006/relationships" id="260" r:id="R696ac43189484012"/>
    <p:sldId xmlns:r="http://schemas.openxmlformats.org/officeDocument/2006/relationships" id="261" r:id="R4386804f8ff645e2"/>
    <p:sldId xmlns:r="http://schemas.openxmlformats.org/officeDocument/2006/relationships" id="262" r:id="Reac7ed08e545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32d56a0fa4385" /><Relationship Type="http://schemas.openxmlformats.org/officeDocument/2006/relationships/slide" Target="/ppt/slides/slide1.xml" Id="R334ab38154534772" /><Relationship Type="http://schemas.openxmlformats.org/officeDocument/2006/relationships/slide" Target="/ppt/slides/slide2.xml" Id="Rf0df80468c3e47b5" /><Relationship Type="http://schemas.openxmlformats.org/officeDocument/2006/relationships/slide" Target="/ppt/slides/slide3.xml" Id="R21ec60867eb648d5" /><Relationship Type="http://schemas.openxmlformats.org/officeDocument/2006/relationships/slide" Target="/ppt/slides/slide4.xml" Id="R65cb83228ec14ce1" /><Relationship Type="http://schemas.openxmlformats.org/officeDocument/2006/relationships/slide" Target="/ppt/slides/slide5.xml" Id="R696ac43189484012" /><Relationship Type="http://schemas.openxmlformats.org/officeDocument/2006/relationships/slide" Target="/ppt/slides/slide6.xml" Id="R4386804f8ff645e2" /><Relationship Type="http://schemas.openxmlformats.org/officeDocument/2006/relationships/slide" Target="/ppt/slides/slide7.xml" Id="Reac7ed08e545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7fb3e986c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efe28cc44a34" /><Relationship Type="http://schemas.openxmlformats.org/officeDocument/2006/relationships/theme" Target="/ppt/slideMasters/theme/theme1.xml" Id="R4caf87dd9a63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9efe28cc4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95c1898e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f705e0e8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0abcd555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a2c2585c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c8a048467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f9694898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53282a34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NITTEBERG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NITTEBERG CONSULTING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2 337 487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NITTEBERG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Bjørnemyrveien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923 005 609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NITTEBERG CONSULTING AS</a:t>
            </a:r>
          </a:p>
        </p:txBody>
      </p:sp>
    </p:spTree>
  </p:cSld>
  <p:clrMapOvr>
    <a:masterClrMapping xmlns:a="http://schemas.openxmlformats.org/drawingml/2006/main"/>
  </p:clrMapOvr>
</p:sld>
</file>