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2b1e98182648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bdee464ed04496"/>
  </p:sldMasterIdLst>
  <p:sldIdLst>
    <p:sldId xmlns:r="http://schemas.openxmlformats.org/officeDocument/2006/relationships" id="256" r:id="R30bad56dc7f44965"/>
    <p:sldId xmlns:r="http://schemas.openxmlformats.org/officeDocument/2006/relationships" id="257" r:id="R7b88495976194ec1"/>
    <p:sldId xmlns:r="http://schemas.openxmlformats.org/officeDocument/2006/relationships" id="258" r:id="R1e32972e01d94579"/>
    <p:sldId xmlns:r="http://schemas.openxmlformats.org/officeDocument/2006/relationships" id="259" r:id="Rdd0c08e254154ac6"/>
    <p:sldId xmlns:r="http://schemas.openxmlformats.org/officeDocument/2006/relationships" id="260" r:id="Re0145203936c4cc6"/>
    <p:sldId xmlns:r="http://schemas.openxmlformats.org/officeDocument/2006/relationships" id="261" r:id="Re29b54f9304e4a99"/>
    <p:sldId xmlns:r="http://schemas.openxmlformats.org/officeDocument/2006/relationships" id="262" r:id="R2a9f52b3ca7648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dee464ed04496" /><Relationship Type="http://schemas.openxmlformats.org/officeDocument/2006/relationships/slide" Target="/ppt/slides/slide1.xml" Id="R30bad56dc7f44965" /><Relationship Type="http://schemas.openxmlformats.org/officeDocument/2006/relationships/slide" Target="/ppt/slides/slide2.xml" Id="R7b88495976194ec1" /><Relationship Type="http://schemas.openxmlformats.org/officeDocument/2006/relationships/slide" Target="/ppt/slides/slide3.xml" Id="R1e32972e01d94579" /><Relationship Type="http://schemas.openxmlformats.org/officeDocument/2006/relationships/slide" Target="/ppt/slides/slide4.xml" Id="Rdd0c08e254154ac6" /><Relationship Type="http://schemas.openxmlformats.org/officeDocument/2006/relationships/slide" Target="/ppt/slides/slide5.xml" Id="Re0145203936c4cc6" /><Relationship Type="http://schemas.openxmlformats.org/officeDocument/2006/relationships/slide" Target="/ppt/slides/slide6.xml" Id="Re29b54f9304e4a99" /><Relationship Type="http://schemas.openxmlformats.org/officeDocument/2006/relationships/slide" Target="/ppt/slides/slide7.xml" Id="R2a9f52b3ca7648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a2d8be3e6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65e6f43d44df0" /><Relationship Type="http://schemas.openxmlformats.org/officeDocument/2006/relationships/theme" Target="/ppt/slideMasters/theme/theme1.xml" Id="Rd3882c0c0617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965e6f43d44d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bb69eab9147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64c2a67124d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12b4dafa84e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3b4332d1f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55aa6712b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caa5c24864f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525281901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UMAMI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UMAMI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895 845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SEEBERG FRIDTJOF S.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Sofies gate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923 007 393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UMAMI HOLDING AS</a:t>
            </a:r>
          </a:p>
        </p:txBody>
      </p:sp>
    </p:spTree>
  </p:cSld>
  <p:clrMapOvr>
    <a:masterClrMapping xmlns:a="http://schemas.openxmlformats.org/drawingml/2006/main"/>
  </p:clrMapOvr>
</p:sld>
</file>