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661d80db6845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a699af478c41e1"/>
  </p:sldMasterIdLst>
  <p:sldIdLst>
    <p:sldId xmlns:r="http://schemas.openxmlformats.org/officeDocument/2006/relationships" id="256" r:id="R14cd8e568bea4451"/>
    <p:sldId xmlns:r="http://schemas.openxmlformats.org/officeDocument/2006/relationships" id="257" r:id="R7ef8f1904cc14786"/>
    <p:sldId xmlns:r="http://schemas.openxmlformats.org/officeDocument/2006/relationships" id="258" r:id="Ra5c92e5c01254f0e"/>
    <p:sldId xmlns:r="http://schemas.openxmlformats.org/officeDocument/2006/relationships" id="259" r:id="R6bc99e79c553454e"/>
    <p:sldId xmlns:r="http://schemas.openxmlformats.org/officeDocument/2006/relationships" id="260" r:id="Rd628d1fe731d446f"/>
    <p:sldId xmlns:r="http://schemas.openxmlformats.org/officeDocument/2006/relationships" id="261" r:id="R2a8dbd698840463d"/>
    <p:sldId xmlns:r="http://schemas.openxmlformats.org/officeDocument/2006/relationships" id="262" r:id="Radaf8d6d0dba49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a699af478c41e1" /><Relationship Type="http://schemas.openxmlformats.org/officeDocument/2006/relationships/slide" Target="/ppt/slides/slide1.xml" Id="R14cd8e568bea4451" /><Relationship Type="http://schemas.openxmlformats.org/officeDocument/2006/relationships/slide" Target="/ppt/slides/slide2.xml" Id="R7ef8f1904cc14786" /><Relationship Type="http://schemas.openxmlformats.org/officeDocument/2006/relationships/slide" Target="/ppt/slides/slide3.xml" Id="Ra5c92e5c01254f0e" /><Relationship Type="http://schemas.openxmlformats.org/officeDocument/2006/relationships/slide" Target="/ppt/slides/slide4.xml" Id="R6bc99e79c553454e" /><Relationship Type="http://schemas.openxmlformats.org/officeDocument/2006/relationships/slide" Target="/ppt/slides/slide5.xml" Id="Rd628d1fe731d446f" /><Relationship Type="http://schemas.openxmlformats.org/officeDocument/2006/relationships/slide" Target="/ppt/slides/slide6.xml" Id="R2a8dbd698840463d" /><Relationship Type="http://schemas.openxmlformats.org/officeDocument/2006/relationships/slide" Target="/ppt/slides/slide7.xml" Id="Radaf8d6d0dba49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f032eade5243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d2a0eddf04814" /><Relationship Type="http://schemas.openxmlformats.org/officeDocument/2006/relationships/theme" Target="/ppt/slideMasters/theme/theme1.xml" Id="R998286beddb446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cd2a0eddf048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ca1779b814a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88afc726241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faea8d2b443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20f8940ad45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b2f2d9c1e45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5a1ec02be4a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4a41c358748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MULTISERVICE BYGG OG SERVICETJENESTER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MULTISERVICE BYGG OG SERVICETJENESTER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MULTISERVICE BYGG OG SERVICETJENESTER AS ble etablert [år] og holder til i Risør.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MULTISERVICE BYGG OG SERVICETJENESTER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MULTISERVICE BYGG OG SERVICETJENESTER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MULTISERVICE BYGG OG SERVICETJENESTER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2 163 880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199 602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142 975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−22 142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575 757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MULTISERVICE BYGG OG SERVICETJENESTER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ANDRZEJ JOZEF MARCINIAK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MULTISERVICE BYGG OG SERVICETJENESTER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Risørveien 652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4950 Risør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923 017 550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MULTISERVICE BYGG OG SERVICETJENESTER AS</a:t>
            </a:r>
          </a:p>
        </p:txBody>
      </p:sp>
    </p:spTree>
  </p:cSld>
  <p:clrMapOvr>
    <a:masterClrMapping xmlns:a="http://schemas.openxmlformats.org/drawingml/2006/main"/>
  </p:clrMapOvr>
</p:sld>
</file>