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35ed5f590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3bd30494245d9"/>
  </p:sldMasterIdLst>
  <p:sldIdLst>
    <p:sldId xmlns:r="http://schemas.openxmlformats.org/officeDocument/2006/relationships" id="256" r:id="R5b22cf163f64485c"/>
    <p:sldId xmlns:r="http://schemas.openxmlformats.org/officeDocument/2006/relationships" id="257" r:id="Re28bba1f794f469b"/>
    <p:sldId xmlns:r="http://schemas.openxmlformats.org/officeDocument/2006/relationships" id="258" r:id="R82913dd17a594e26"/>
    <p:sldId xmlns:r="http://schemas.openxmlformats.org/officeDocument/2006/relationships" id="259" r:id="R2d1757eeb3d14508"/>
    <p:sldId xmlns:r="http://schemas.openxmlformats.org/officeDocument/2006/relationships" id="260" r:id="Racf079e7213e4383"/>
    <p:sldId xmlns:r="http://schemas.openxmlformats.org/officeDocument/2006/relationships" id="261" r:id="Ra1116fa8eaae419f"/>
    <p:sldId xmlns:r="http://schemas.openxmlformats.org/officeDocument/2006/relationships" id="262" r:id="R517b97b1151f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3bd30494245d9" /><Relationship Type="http://schemas.openxmlformats.org/officeDocument/2006/relationships/slide" Target="/ppt/slides/slide1.xml" Id="R5b22cf163f64485c" /><Relationship Type="http://schemas.openxmlformats.org/officeDocument/2006/relationships/slide" Target="/ppt/slides/slide2.xml" Id="Re28bba1f794f469b" /><Relationship Type="http://schemas.openxmlformats.org/officeDocument/2006/relationships/slide" Target="/ppt/slides/slide3.xml" Id="R82913dd17a594e26" /><Relationship Type="http://schemas.openxmlformats.org/officeDocument/2006/relationships/slide" Target="/ppt/slides/slide4.xml" Id="R2d1757eeb3d14508" /><Relationship Type="http://schemas.openxmlformats.org/officeDocument/2006/relationships/slide" Target="/ppt/slides/slide5.xml" Id="Racf079e7213e4383" /><Relationship Type="http://schemas.openxmlformats.org/officeDocument/2006/relationships/slide" Target="/ppt/slides/slide6.xml" Id="Ra1116fa8eaae419f" /><Relationship Type="http://schemas.openxmlformats.org/officeDocument/2006/relationships/slide" Target="/ppt/slides/slide7.xml" Id="R517b97b1151f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d9fc6107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d0393195a49de" /><Relationship Type="http://schemas.openxmlformats.org/officeDocument/2006/relationships/theme" Target="/ppt/slideMasters/theme/theme1.xml" Id="R7511411e0124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d0393195a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83b04a1a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87d8162a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3866382c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6a0a7875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70f933d9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a26b3d86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a78dfdf0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