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213dbca36945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e4acb3d82941d3"/>
  </p:sldMasterIdLst>
  <p:sldIdLst>
    <p:sldId xmlns:r="http://schemas.openxmlformats.org/officeDocument/2006/relationships" id="256" r:id="Rfdb20496cdbe40c1"/>
    <p:sldId xmlns:r="http://schemas.openxmlformats.org/officeDocument/2006/relationships" id="257" r:id="Rd9b8fa7ec62d40d4"/>
    <p:sldId xmlns:r="http://schemas.openxmlformats.org/officeDocument/2006/relationships" id="258" r:id="Rd82cb13528f1455f"/>
    <p:sldId xmlns:r="http://schemas.openxmlformats.org/officeDocument/2006/relationships" id="259" r:id="Ref3016edb56248cd"/>
    <p:sldId xmlns:r="http://schemas.openxmlformats.org/officeDocument/2006/relationships" id="260" r:id="R86cac9f0f2984f5c"/>
    <p:sldId xmlns:r="http://schemas.openxmlformats.org/officeDocument/2006/relationships" id="261" r:id="R6998ea9d8d124985"/>
    <p:sldId xmlns:r="http://schemas.openxmlformats.org/officeDocument/2006/relationships" id="262" r:id="Rea5d81ae92e841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e4acb3d82941d3" /><Relationship Type="http://schemas.openxmlformats.org/officeDocument/2006/relationships/slide" Target="/ppt/slides/slide1.xml" Id="Rfdb20496cdbe40c1" /><Relationship Type="http://schemas.openxmlformats.org/officeDocument/2006/relationships/slide" Target="/ppt/slides/slide2.xml" Id="Rd9b8fa7ec62d40d4" /><Relationship Type="http://schemas.openxmlformats.org/officeDocument/2006/relationships/slide" Target="/ppt/slides/slide3.xml" Id="Rd82cb13528f1455f" /><Relationship Type="http://schemas.openxmlformats.org/officeDocument/2006/relationships/slide" Target="/ppt/slides/slide4.xml" Id="Ref3016edb56248cd" /><Relationship Type="http://schemas.openxmlformats.org/officeDocument/2006/relationships/slide" Target="/ppt/slides/slide5.xml" Id="R86cac9f0f2984f5c" /><Relationship Type="http://schemas.openxmlformats.org/officeDocument/2006/relationships/slide" Target="/ppt/slides/slide6.xml" Id="R6998ea9d8d124985" /><Relationship Type="http://schemas.openxmlformats.org/officeDocument/2006/relationships/slide" Target="/ppt/slides/slide7.xml" Id="Rea5d81ae92e841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d95b4a780d46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ac94a8ea34fe4" /><Relationship Type="http://schemas.openxmlformats.org/officeDocument/2006/relationships/theme" Target="/ppt/slideMasters/theme/theme1.xml" Id="R33e998fcebc343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dac94a8ea34f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d92fd8ca042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5de56ffbc4e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8e1958acb4c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35c708c5746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d00eafb8a41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182138bc141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e3e56fcb04d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 TIL Å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TIL Å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 TIL Å TRANSPORT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TIL Å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TIL Å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TIL Å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−71 138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201 810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TIL Å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HASAN AHMAD HASAN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TIL Å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Brinken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923 018 808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TIL Å TRANSPORT AS</a:t>
            </a:r>
          </a:p>
        </p:txBody>
      </p:sp>
    </p:spTree>
  </p:cSld>
  <p:clrMapOvr>
    <a:masterClrMapping xmlns:a="http://schemas.openxmlformats.org/drawingml/2006/main"/>
  </p:clrMapOvr>
</p:sld>
</file>