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f4ca61ab1e40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36f461b33a464c"/>
  </p:sldMasterIdLst>
  <p:sldIdLst>
    <p:sldId xmlns:r="http://schemas.openxmlformats.org/officeDocument/2006/relationships" id="256" r:id="Rd489ccb9c22d4cf9"/>
    <p:sldId xmlns:r="http://schemas.openxmlformats.org/officeDocument/2006/relationships" id="257" r:id="Rd7ecee749b1d4c78"/>
    <p:sldId xmlns:r="http://schemas.openxmlformats.org/officeDocument/2006/relationships" id="258" r:id="R913dcdd00db9499f"/>
    <p:sldId xmlns:r="http://schemas.openxmlformats.org/officeDocument/2006/relationships" id="259" r:id="R5d95bf81f3cb4baf"/>
    <p:sldId xmlns:r="http://schemas.openxmlformats.org/officeDocument/2006/relationships" id="260" r:id="Rb00d2c8b55bd4320"/>
    <p:sldId xmlns:r="http://schemas.openxmlformats.org/officeDocument/2006/relationships" id="261" r:id="R61656a6feb3a4b9f"/>
    <p:sldId xmlns:r="http://schemas.openxmlformats.org/officeDocument/2006/relationships" id="262" r:id="Re27228ad5d2441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36f461b33a464c" /><Relationship Type="http://schemas.openxmlformats.org/officeDocument/2006/relationships/slide" Target="/ppt/slides/slide1.xml" Id="Rd489ccb9c22d4cf9" /><Relationship Type="http://schemas.openxmlformats.org/officeDocument/2006/relationships/slide" Target="/ppt/slides/slide2.xml" Id="Rd7ecee749b1d4c78" /><Relationship Type="http://schemas.openxmlformats.org/officeDocument/2006/relationships/slide" Target="/ppt/slides/slide3.xml" Id="R913dcdd00db9499f" /><Relationship Type="http://schemas.openxmlformats.org/officeDocument/2006/relationships/slide" Target="/ppt/slides/slide4.xml" Id="R5d95bf81f3cb4baf" /><Relationship Type="http://schemas.openxmlformats.org/officeDocument/2006/relationships/slide" Target="/ppt/slides/slide5.xml" Id="Rb00d2c8b55bd4320" /><Relationship Type="http://schemas.openxmlformats.org/officeDocument/2006/relationships/slide" Target="/ppt/slides/slide6.xml" Id="R61656a6feb3a4b9f" /><Relationship Type="http://schemas.openxmlformats.org/officeDocument/2006/relationships/slide" Target="/ppt/slides/slide7.xml" Id="Re27228ad5d2441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28f3a9d6b744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3bf2eea784dc3" /><Relationship Type="http://schemas.openxmlformats.org/officeDocument/2006/relationships/theme" Target="/ppt/slideMasters/theme/theme1.xml" Id="Rb47bcedcd80341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e3bf2eea784d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9d8b3eba94f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8f615d0954e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726b0a45e4c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8f70e383e45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add55365d4f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975eb8a864e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f3ca0aea140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HAGEMEISTER RESET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HAGEMEISTER RESET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HAGEMEISTER RESET BYGG AS ble etablert [år] og holder til i Husnes.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HAGEMEISTER RESET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HAGEMEISTER RESET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HAGEMEISTER RESET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28 376 647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617 145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3 047 304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16 170 322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HAGEMEISTER RESET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MARCISAUSKAS GYTIS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HAGEMEISTER RESET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Onarheimslio 206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5460 Husnes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923 029 834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HAGEMEISTER RESET BYGG AS</a:t>
            </a:r>
          </a:p>
        </p:txBody>
      </p:sp>
    </p:spTree>
  </p:cSld>
  <p:clrMapOvr>
    <a:masterClrMapping xmlns:a="http://schemas.openxmlformats.org/drawingml/2006/main"/>
  </p:clrMapOvr>
</p:sld>
</file>