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720be1f96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f8d0916984796"/>
  </p:sldMasterIdLst>
  <p:sldIdLst>
    <p:sldId xmlns:r="http://schemas.openxmlformats.org/officeDocument/2006/relationships" id="256" r:id="R1281d83d7c6e4ae1"/>
    <p:sldId xmlns:r="http://schemas.openxmlformats.org/officeDocument/2006/relationships" id="257" r:id="R3866328caee94a51"/>
    <p:sldId xmlns:r="http://schemas.openxmlformats.org/officeDocument/2006/relationships" id="258" r:id="R38b0f12e98d44a28"/>
    <p:sldId xmlns:r="http://schemas.openxmlformats.org/officeDocument/2006/relationships" id="259" r:id="R07a848f103f1456b"/>
    <p:sldId xmlns:r="http://schemas.openxmlformats.org/officeDocument/2006/relationships" id="260" r:id="R7039ff76ee114a37"/>
    <p:sldId xmlns:r="http://schemas.openxmlformats.org/officeDocument/2006/relationships" id="261" r:id="R9ae16ee9df194f73"/>
    <p:sldId xmlns:r="http://schemas.openxmlformats.org/officeDocument/2006/relationships" id="262" r:id="R5c2c28a05e57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f8d0916984796" /><Relationship Type="http://schemas.openxmlformats.org/officeDocument/2006/relationships/slide" Target="/ppt/slides/slide1.xml" Id="R1281d83d7c6e4ae1" /><Relationship Type="http://schemas.openxmlformats.org/officeDocument/2006/relationships/slide" Target="/ppt/slides/slide2.xml" Id="R3866328caee94a51" /><Relationship Type="http://schemas.openxmlformats.org/officeDocument/2006/relationships/slide" Target="/ppt/slides/slide3.xml" Id="R38b0f12e98d44a28" /><Relationship Type="http://schemas.openxmlformats.org/officeDocument/2006/relationships/slide" Target="/ppt/slides/slide4.xml" Id="R07a848f103f1456b" /><Relationship Type="http://schemas.openxmlformats.org/officeDocument/2006/relationships/slide" Target="/ppt/slides/slide5.xml" Id="R7039ff76ee114a37" /><Relationship Type="http://schemas.openxmlformats.org/officeDocument/2006/relationships/slide" Target="/ppt/slides/slide6.xml" Id="R9ae16ee9df194f73" /><Relationship Type="http://schemas.openxmlformats.org/officeDocument/2006/relationships/slide" Target="/ppt/slides/slide7.xml" Id="R5c2c28a05e57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47ae9ba48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811c11294ce6" /><Relationship Type="http://schemas.openxmlformats.org/officeDocument/2006/relationships/theme" Target="/ppt/slideMasters/theme/theme1.xml" Id="Rfdcdb915eaf4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0811c1129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8c9ad19e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aedbbdef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05fea958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01415319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cd4b650a4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adc9b5826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2fba3575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VENTURES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HYLLSETH RYEN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PIED PIPER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PØLSEBODEN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VELVANG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 VENTURES AS</a:t>
            </a:r>
          </a:p>
        </p:txBody>
      </p:sp>
    </p:spTree>
  </p:cSld>
  <p:clrMapOvr>
    <a:masterClrMapping xmlns:a="http://schemas.openxmlformats.org/drawingml/2006/main"/>
  </p:clrMapOvr>
</p:sld>
</file>