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b4ad433e2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25a3129d9412e"/>
  </p:sldMasterIdLst>
  <p:sldIdLst>
    <p:sldId xmlns:r="http://schemas.openxmlformats.org/officeDocument/2006/relationships" id="256" r:id="R039dda020fd7426a"/>
    <p:sldId xmlns:r="http://schemas.openxmlformats.org/officeDocument/2006/relationships" id="257" r:id="R710c4f8b71de454e"/>
    <p:sldId xmlns:r="http://schemas.openxmlformats.org/officeDocument/2006/relationships" id="258" r:id="R77ffb45062f14cca"/>
    <p:sldId xmlns:r="http://schemas.openxmlformats.org/officeDocument/2006/relationships" id="259" r:id="Rbc33796221b04fa4"/>
    <p:sldId xmlns:r="http://schemas.openxmlformats.org/officeDocument/2006/relationships" id="260" r:id="R1a53da1cae7b45b2"/>
    <p:sldId xmlns:r="http://schemas.openxmlformats.org/officeDocument/2006/relationships" id="261" r:id="Rb6eaff5652784d75"/>
    <p:sldId xmlns:r="http://schemas.openxmlformats.org/officeDocument/2006/relationships" id="262" r:id="Rb5a7c1bd6536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25a3129d9412e" /><Relationship Type="http://schemas.openxmlformats.org/officeDocument/2006/relationships/slide" Target="/ppt/slides/slide1.xml" Id="R039dda020fd7426a" /><Relationship Type="http://schemas.openxmlformats.org/officeDocument/2006/relationships/slide" Target="/ppt/slides/slide2.xml" Id="R710c4f8b71de454e" /><Relationship Type="http://schemas.openxmlformats.org/officeDocument/2006/relationships/slide" Target="/ppt/slides/slide3.xml" Id="R77ffb45062f14cca" /><Relationship Type="http://schemas.openxmlformats.org/officeDocument/2006/relationships/slide" Target="/ppt/slides/slide4.xml" Id="Rbc33796221b04fa4" /><Relationship Type="http://schemas.openxmlformats.org/officeDocument/2006/relationships/slide" Target="/ppt/slides/slide5.xml" Id="R1a53da1cae7b45b2" /><Relationship Type="http://schemas.openxmlformats.org/officeDocument/2006/relationships/slide" Target="/ppt/slides/slide6.xml" Id="Rb6eaff5652784d75" /><Relationship Type="http://schemas.openxmlformats.org/officeDocument/2006/relationships/slide" Target="/ppt/slides/slide7.xml" Id="Rb5a7c1bd6536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5430e86be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b5a1f21234930" /><Relationship Type="http://schemas.openxmlformats.org/officeDocument/2006/relationships/theme" Target="/ppt/slideMasters/theme/theme1.xml" Id="Re7a0912c93f6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b5a1f2123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4fa38c89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395320335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15845d06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653efbfc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f620dc31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8ad9468e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b8c38e26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FORCES 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FORCES 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FORCES DC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FORCES 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FORCES 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FORCES 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182 492 724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5 317 016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15 813 287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FORCES 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FORCES DC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FORCES DC AS</a:t>
            </a:r>
          </a:p>
        </p:txBody>
      </p:sp>
    </p:spTree>
  </p:cSld>
  <p:clrMapOvr>
    <a:masterClrMapping xmlns:a="http://schemas.openxmlformats.org/drawingml/2006/main"/>
  </p:clrMapOvr>
</p:sld>
</file>