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dac334d9e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c798638014552"/>
  </p:sldMasterIdLst>
  <p:sldIdLst>
    <p:sldId xmlns:r="http://schemas.openxmlformats.org/officeDocument/2006/relationships" id="256" r:id="R5374bc5c53cd416d"/>
    <p:sldId xmlns:r="http://schemas.openxmlformats.org/officeDocument/2006/relationships" id="257" r:id="Re47201e251624f5d"/>
    <p:sldId xmlns:r="http://schemas.openxmlformats.org/officeDocument/2006/relationships" id="258" r:id="R294e07ff65f54467"/>
    <p:sldId xmlns:r="http://schemas.openxmlformats.org/officeDocument/2006/relationships" id="259" r:id="Rb1fa1b07e6ca485e"/>
    <p:sldId xmlns:r="http://schemas.openxmlformats.org/officeDocument/2006/relationships" id="260" r:id="R026c87b10b684407"/>
    <p:sldId xmlns:r="http://schemas.openxmlformats.org/officeDocument/2006/relationships" id="261" r:id="R0f7e8769dbbe4074"/>
    <p:sldId xmlns:r="http://schemas.openxmlformats.org/officeDocument/2006/relationships" id="262" r:id="R2cf4afbe1fbc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c798638014552" /><Relationship Type="http://schemas.openxmlformats.org/officeDocument/2006/relationships/slide" Target="/ppt/slides/slide1.xml" Id="R5374bc5c53cd416d" /><Relationship Type="http://schemas.openxmlformats.org/officeDocument/2006/relationships/slide" Target="/ppt/slides/slide2.xml" Id="Re47201e251624f5d" /><Relationship Type="http://schemas.openxmlformats.org/officeDocument/2006/relationships/slide" Target="/ppt/slides/slide3.xml" Id="R294e07ff65f54467" /><Relationship Type="http://schemas.openxmlformats.org/officeDocument/2006/relationships/slide" Target="/ppt/slides/slide4.xml" Id="Rb1fa1b07e6ca485e" /><Relationship Type="http://schemas.openxmlformats.org/officeDocument/2006/relationships/slide" Target="/ppt/slides/slide5.xml" Id="R026c87b10b684407" /><Relationship Type="http://schemas.openxmlformats.org/officeDocument/2006/relationships/slide" Target="/ppt/slides/slide6.xml" Id="R0f7e8769dbbe4074" /><Relationship Type="http://schemas.openxmlformats.org/officeDocument/2006/relationships/slide" Target="/ppt/slides/slide7.xml" Id="R2cf4afbe1fbc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111326a33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ff10051674dbb" /><Relationship Type="http://schemas.openxmlformats.org/officeDocument/2006/relationships/theme" Target="/ppt/slideMasters/theme/theme1.xml" Id="R7ceaf1ab7ecc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ff1005167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929469c37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4af2bd802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894307576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590cb4585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d9a5195e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9727715c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6bc44fbe6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MONTASJE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11 654 146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848 964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6 726 263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Sandskeivegen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923 037 705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MONTASJE AS</a:t>
            </a:r>
          </a:p>
        </p:txBody>
      </p:sp>
    </p:spTree>
  </p:cSld>
  <p:clrMapOvr>
    <a:masterClrMapping xmlns:a="http://schemas.openxmlformats.org/drawingml/2006/main"/>
  </p:clrMapOvr>
</p:sld>
</file>