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ef95d263564b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e75fa8cffa4869"/>
  </p:sldMasterIdLst>
  <p:sldIdLst>
    <p:sldId xmlns:r="http://schemas.openxmlformats.org/officeDocument/2006/relationships" id="256" r:id="R92a56e50a3f94856"/>
    <p:sldId xmlns:r="http://schemas.openxmlformats.org/officeDocument/2006/relationships" id="257" r:id="R3675dc9634a14a75"/>
    <p:sldId xmlns:r="http://schemas.openxmlformats.org/officeDocument/2006/relationships" id="258" r:id="Rc69b5b637a644716"/>
    <p:sldId xmlns:r="http://schemas.openxmlformats.org/officeDocument/2006/relationships" id="259" r:id="Rd38dc35737004ee6"/>
    <p:sldId xmlns:r="http://schemas.openxmlformats.org/officeDocument/2006/relationships" id="260" r:id="R76792cd8faf443aa"/>
    <p:sldId xmlns:r="http://schemas.openxmlformats.org/officeDocument/2006/relationships" id="261" r:id="R7882a20ca88e4840"/>
    <p:sldId xmlns:r="http://schemas.openxmlformats.org/officeDocument/2006/relationships" id="262" r:id="R7c968536a19049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75fa8cffa4869" /><Relationship Type="http://schemas.openxmlformats.org/officeDocument/2006/relationships/slide" Target="/ppt/slides/slide1.xml" Id="R92a56e50a3f94856" /><Relationship Type="http://schemas.openxmlformats.org/officeDocument/2006/relationships/slide" Target="/ppt/slides/slide2.xml" Id="R3675dc9634a14a75" /><Relationship Type="http://schemas.openxmlformats.org/officeDocument/2006/relationships/slide" Target="/ppt/slides/slide3.xml" Id="Rc69b5b637a644716" /><Relationship Type="http://schemas.openxmlformats.org/officeDocument/2006/relationships/slide" Target="/ppt/slides/slide4.xml" Id="Rd38dc35737004ee6" /><Relationship Type="http://schemas.openxmlformats.org/officeDocument/2006/relationships/slide" Target="/ppt/slides/slide5.xml" Id="R76792cd8faf443aa" /><Relationship Type="http://schemas.openxmlformats.org/officeDocument/2006/relationships/slide" Target="/ppt/slides/slide6.xml" Id="R7882a20ca88e4840" /><Relationship Type="http://schemas.openxmlformats.org/officeDocument/2006/relationships/slide" Target="/ppt/slides/slide7.xml" Id="R7c968536a19049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29fb3888446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e3ca851724ee9" /><Relationship Type="http://schemas.openxmlformats.org/officeDocument/2006/relationships/theme" Target="/ppt/slideMasters/theme/theme1.xml" Id="R82a875096b1a40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de3ca851724e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b5a8b6bfb49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7e73662df41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2a3bc09fe4d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898eafbf741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5b5e5d1ad41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69fc9d6d547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3088316654d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HASSEL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HASSEL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 ANLEGG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HASSEL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HASSEL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HASSEL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3 299 930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3 059 644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HASSEL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ISACHSEN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EINAR HASSEL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HASSEL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Spærenveien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923 039 260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HASSEL ANLEGG AS</a:t>
            </a:r>
          </a:p>
        </p:txBody>
      </p:sp>
    </p:spTree>
  </p:cSld>
  <p:clrMapOvr>
    <a:masterClrMapping xmlns:a="http://schemas.openxmlformats.org/drawingml/2006/main"/>
  </p:clrMapOvr>
</p:sld>
</file>