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f4fe265cdb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dc1f67943c454c"/>
  </p:sldMasterIdLst>
  <p:sldIdLst>
    <p:sldId xmlns:r="http://schemas.openxmlformats.org/officeDocument/2006/relationships" id="256" r:id="R18577311e98e4c40"/>
    <p:sldId xmlns:r="http://schemas.openxmlformats.org/officeDocument/2006/relationships" id="257" r:id="R4692e6baa2ea4ed2"/>
    <p:sldId xmlns:r="http://schemas.openxmlformats.org/officeDocument/2006/relationships" id="258" r:id="R15f95c576dc3498d"/>
    <p:sldId xmlns:r="http://schemas.openxmlformats.org/officeDocument/2006/relationships" id="259" r:id="R34ff5df72f3c471a"/>
    <p:sldId xmlns:r="http://schemas.openxmlformats.org/officeDocument/2006/relationships" id="260" r:id="R65474a79cb2e4ff3"/>
    <p:sldId xmlns:r="http://schemas.openxmlformats.org/officeDocument/2006/relationships" id="261" r:id="Re260334d0fc049ff"/>
    <p:sldId xmlns:r="http://schemas.openxmlformats.org/officeDocument/2006/relationships" id="262" r:id="R4de4784e125b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c1f67943c454c" /><Relationship Type="http://schemas.openxmlformats.org/officeDocument/2006/relationships/slide" Target="/ppt/slides/slide1.xml" Id="R18577311e98e4c40" /><Relationship Type="http://schemas.openxmlformats.org/officeDocument/2006/relationships/slide" Target="/ppt/slides/slide2.xml" Id="R4692e6baa2ea4ed2" /><Relationship Type="http://schemas.openxmlformats.org/officeDocument/2006/relationships/slide" Target="/ppt/slides/slide3.xml" Id="R15f95c576dc3498d" /><Relationship Type="http://schemas.openxmlformats.org/officeDocument/2006/relationships/slide" Target="/ppt/slides/slide4.xml" Id="R34ff5df72f3c471a" /><Relationship Type="http://schemas.openxmlformats.org/officeDocument/2006/relationships/slide" Target="/ppt/slides/slide5.xml" Id="R65474a79cb2e4ff3" /><Relationship Type="http://schemas.openxmlformats.org/officeDocument/2006/relationships/slide" Target="/ppt/slides/slide6.xml" Id="Re260334d0fc049ff" /><Relationship Type="http://schemas.openxmlformats.org/officeDocument/2006/relationships/slide" Target="/ppt/slides/slide7.xml" Id="R4de4784e125b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f60c2e4c241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84e92c0dd4215" /><Relationship Type="http://schemas.openxmlformats.org/officeDocument/2006/relationships/theme" Target="/ppt/slideMasters/theme/theme1.xml" Id="R099ab852cb6d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284e92c0dd42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20f9a0a2d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9981d6820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bb5732c8b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d815cc8dc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8eccc61fb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09af587e64d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a38b19fcf41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ØKONOMI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7 274 742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5 029 061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ELTON ANNE MARGRETHE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KLASEIE HEIDI THORSEN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Knutsens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923 039 562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