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a4c4918718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49f0a7a844150"/>
  </p:sldMasterIdLst>
  <p:sldIdLst>
    <p:sldId xmlns:r="http://schemas.openxmlformats.org/officeDocument/2006/relationships" id="256" r:id="R581102e205c24c6c"/>
    <p:sldId xmlns:r="http://schemas.openxmlformats.org/officeDocument/2006/relationships" id="257" r:id="R254a7d391e1d4a52"/>
    <p:sldId xmlns:r="http://schemas.openxmlformats.org/officeDocument/2006/relationships" id="258" r:id="Rb0fbc002ac184950"/>
    <p:sldId xmlns:r="http://schemas.openxmlformats.org/officeDocument/2006/relationships" id="259" r:id="R928dac0a894d4edd"/>
    <p:sldId xmlns:r="http://schemas.openxmlformats.org/officeDocument/2006/relationships" id="260" r:id="R173dbef370b947f4"/>
    <p:sldId xmlns:r="http://schemas.openxmlformats.org/officeDocument/2006/relationships" id="261" r:id="R48c5595f5a524346"/>
    <p:sldId xmlns:r="http://schemas.openxmlformats.org/officeDocument/2006/relationships" id="262" r:id="R392eacee15fc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49f0a7a844150" /><Relationship Type="http://schemas.openxmlformats.org/officeDocument/2006/relationships/slide" Target="/ppt/slides/slide1.xml" Id="R581102e205c24c6c" /><Relationship Type="http://schemas.openxmlformats.org/officeDocument/2006/relationships/slide" Target="/ppt/slides/slide2.xml" Id="R254a7d391e1d4a52" /><Relationship Type="http://schemas.openxmlformats.org/officeDocument/2006/relationships/slide" Target="/ppt/slides/slide3.xml" Id="Rb0fbc002ac184950" /><Relationship Type="http://schemas.openxmlformats.org/officeDocument/2006/relationships/slide" Target="/ppt/slides/slide4.xml" Id="R928dac0a894d4edd" /><Relationship Type="http://schemas.openxmlformats.org/officeDocument/2006/relationships/slide" Target="/ppt/slides/slide5.xml" Id="R173dbef370b947f4" /><Relationship Type="http://schemas.openxmlformats.org/officeDocument/2006/relationships/slide" Target="/ppt/slides/slide6.xml" Id="R48c5595f5a524346" /><Relationship Type="http://schemas.openxmlformats.org/officeDocument/2006/relationships/slide" Target="/ppt/slides/slide7.xml" Id="R392eacee15fc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bf2b0d0a045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15bd1d2e64c1a" /><Relationship Type="http://schemas.openxmlformats.org/officeDocument/2006/relationships/theme" Target="/ppt/slideMasters/theme/theme1.xml" Id="R3848ec5d75ab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15bd1d2e6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8faa96c749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3c622c7f7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70fc9d755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514899bde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6e7b9cf642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76a39fd64d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c40241309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3 466 702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JØRGEN BASBERG JOHANNESSEN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MARIE LUND STEEN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Sørvangen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923 048 669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BASCAP AS</a:t>
            </a:r>
          </a:p>
        </p:txBody>
      </p:sp>
    </p:spTree>
  </p:cSld>
  <p:clrMapOvr>
    <a:masterClrMapping xmlns:a="http://schemas.openxmlformats.org/drawingml/2006/main"/>
  </p:clrMapOvr>
</p:sld>
</file>