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c09c71e0f642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1acc72b3fe4387"/>
  </p:sldMasterIdLst>
  <p:sldIdLst>
    <p:sldId xmlns:r="http://schemas.openxmlformats.org/officeDocument/2006/relationships" id="256" r:id="R7030940387b14acd"/>
    <p:sldId xmlns:r="http://schemas.openxmlformats.org/officeDocument/2006/relationships" id="257" r:id="R63e29caa46c84bb8"/>
    <p:sldId xmlns:r="http://schemas.openxmlformats.org/officeDocument/2006/relationships" id="258" r:id="Rf860e5eda1214ae1"/>
    <p:sldId xmlns:r="http://schemas.openxmlformats.org/officeDocument/2006/relationships" id="259" r:id="R80a0b8ee91c74ce7"/>
    <p:sldId xmlns:r="http://schemas.openxmlformats.org/officeDocument/2006/relationships" id="260" r:id="R6181516779854003"/>
    <p:sldId xmlns:r="http://schemas.openxmlformats.org/officeDocument/2006/relationships" id="261" r:id="Re15bf9cfdb034501"/>
    <p:sldId xmlns:r="http://schemas.openxmlformats.org/officeDocument/2006/relationships" id="262" r:id="Rf0b82312d75547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1acc72b3fe4387" /><Relationship Type="http://schemas.openxmlformats.org/officeDocument/2006/relationships/slide" Target="/ppt/slides/slide1.xml" Id="R7030940387b14acd" /><Relationship Type="http://schemas.openxmlformats.org/officeDocument/2006/relationships/slide" Target="/ppt/slides/slide2.xml" Id="R63e29caa46c84bb8" /><Relationship Type="http://schemas.openxmlformats.org/officeDocument/2006/relationships/slide" Target="/ppt/slides/slide3.xml" Id="Rf860e5eda1214ae1" /><Relationship Type="http://schemas.openxmlformats.org/officeDocument/2006/relationships/slide" Target="/ppt/slides/slide4.xml" Id="R80a0b8ee91c74ce7" /><Relationship Type="http://schemas.openxmlformats.org/officeDocument/2006/relationships/slide" Target="/ppt/slides/slide5.xml" Id="R6181516779854003" /><Relationship Type="http://schemas.openxmlformats.org/officeDocument/2006/relationships/slide" Target="/ppt/slides/slide6.xml" Id="Re15bf9cfdb034501" /><Relationship Type="http://schemas.openxmlformats.org/officeDocument/2006/relationships/slide" Target="/ppt/slides/slide7.xml" Id="Rf0b82312d75547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d838f8e3a40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cf672027e4c6f" /><Relationship Type="http://schemas.openxmlformats.org/officeDocument/2006/relationships/theme" Target="/ppt/slideMasters/theme/theme1.xml" Id="Ra355c0c77a7b45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5cf672027e4c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c506b33db49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f93f3b6c04f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6e66b7c7e4f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c5e990c8a48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0585ccfca44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4259e5f9744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936cf973b4a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ELISABETH KROHN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KROHN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340 316 044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337 342 577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350 964 040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540 180 749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692 105 422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SOPHIE JEVANORD KROHN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Bolette brygge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923 049 800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KROHN HOLDING AS</a:t>
            </a:r>
          </a:p>
        </p:txBody>
      </p:sp>
    </p:spTree>
  </p:cSld>
  <p:clrMapOvr>
    <a:masterClrMapping xmlns:a="http://schemas.openxmlformats.org/drawingml/2006/main"/>
  </p:clrMapOvr>
</p:sld>
</file>