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ddc1841ce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35bbc253647c0"/>
  </p:sldMasterIdLst>
  <p:sldIdLst>
    <p:sldId xmlns:r="http://schemas.openxmlformats.org/officeDocument/2006/relationships" id="256" r:id="Rc377f6d06fa84062"/>
    <p:sldId xmlns:r="http://schemas.openxmlformats.org/officeDocument/2006/relationships" id="257" r:id="Rec578af539ba4587"/>
    <p:sldId xmlns:r="http://schemas.openxmlformats.org/officeDocument/2006/relationships" id="258" r:id="R8786a856d2954b1d"/>
    <p:sldId xmlns:r="http://schemas.openxmlformats.org/officeDocument/2006/relationships" id="259" r:id="R08bd585b0b2847e1"/>
    <p:sldId xmlns:r="http://schemas.openxmlformats.org/officeDocument/2006/relationships" id="260" r:id="Rda389a77daf84a5b"/>
    <p:sldId xmlns:r="http://schemas.openxmlformats.org/officeDocument/2006/relationships" id="261" r:id="Rc50c1186728740ae"/>
    <p:sldId xmlns:r="http://schemas.openxmlformats.org/officeDocument/2006/relationships" id="262" r:id="R7550402909fe48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35bbc253647c0" /><Relationship Type="http://schemas.openxmlformats.org/officeDocument/2006/relationships/slide" Target="/ppt/slides/slide1.xml" Id="Rc377f6d06fa84062" /><Relationship Type="http://schemas.openxmlformats.org/officeDocument/2006/relationships/slide" Target="/ppt/slides/slide2.xml" Id="Rec578af539ba4587" /><Relationship Type="http://schemas.openxmlformats.org/officeDocument/2006/relationships/slide" Target="/ppt/slides/slide3.xml" Id="R8786a856d2954b1d" /><Relationship Type="http://schemas.openxmlformats.org/officeDocument/2006/relationships/slide" Target="/ppt/slides/slide4.xml" Id="R08bd585b0b2847e1" /><Relationship Type="http://schemas.openxmlformats.org/officeDocument/2006/relationships/slide" Target="/ppt/slides/slide5.xml" Id="Rda389a77daf84a5b" /><Relationship Type="http://schemas.openxmlformats.org/officeDocument/2006/relationships/slide" Target="/ppt/slides/slide6.xml" Id="Rc50c1186728740ae" /><Relationship Type="http://schemas.openxmlformats.org/officeDocument/2006/relationships/slide" Target="/ppt/slides/slide7.xml" Id="R7550402909fe48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6e79f938f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d134cdc584e25" /><Relationship Type="http://schemas.openxmlformats.org/officeDocument/2006/relationships/theme" Target="/ppt/slideMasters/theme/theme1.xml" Id="R856016e500d3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d134cdc58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c654562d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aaa6cf09a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c8fa6f386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8bf43e70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4b8bff36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09f1716e2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46a641767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B-K INVEST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2 275 838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GROTTERØD CHRISTER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RAVNENG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923 052 461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B-K INVEST AS</a:t>
            </a:r>
          </a:p>
        </p:txBody>
      </p:sp>
    </p:spTree>
  </p:cSld>
  <p:clrMapOvr>
    <a:masterClrMapping xmlns:a="http://schemas.openxmlformats.org/drawingml/2006/main"/>
  </p:clrMapOvr>
</p:sld>
</file>