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12e994b03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2f2d5622a4ed1"/>
  </p:sldMasterIdLst>
  <p:sldIdLst>
    <p:sldId xmlns:r="http://schemas.openxmlformats.org/officeDocument/2006/relationships" id="256" r:id="R90a3fca60dbd49b7"/>
    <p:sldId xmlns:r="http://schemas.openxmlformats.org/officeDocument/2006/relationships" id="257" r:id="Rc41e350bae654891"/>
    <p:sldId xmlns:r="http://schemas.openxmlformats.org/officeDocument/2006/relationships" id="258" r:id="R435c96fd65f1407c"/>
    <p:sldId xmlns:r="http://schemas.openxmlformats.org/officeDocument/2006/relationships" id="259" r:id="R112160cafd5d4943"/>
    <p:sldId xmlns:r="http://schemas.openxmlformats.org/officeDocument/2006/relationships" id="260" r:id="R3e5d660967fa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2f2d5622a4ed1" /><Relationship Type="http://schemas.openxmlformats.org/officeDocument/2006/relationships/slide" Target="/ppt/slides/slide1.xml" Id="R90a3fca60dbd49b7" /><Relationship Type="http://schemas.openxmlformats.org/officeDocument/2006/relationships/slide" Target="/ppt/slides/slide2.xml" Id="Rc41e350bae654891" /><Relationship Type="http://schemas.openxmlformats.org/officeDocument/2006/relationships/slide" Target="/ppt/slides/slide3.xml" Id="R435c96fd65f1407c" /><Relationship Type="http://schemas.openxmlformats.org/officeDocument/2006/relationships/slide" Target="/ppt/slides/slide4.xml" Id="R112160cafd5d4943" /><Relationship Type="http://schemas.openxmlformats.org/officeDocument/2006/relationships/slide" Target="/ppt/slides/slide5.xml" Id="R3e5d660967fa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0e08631ae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a24007764524" /><Relationship Type="http://schemas.openxmlformats.org/officeDocument/2006/relationships/theme" Target="/ppt/slideMasters/theme/theme1.xml" Id="R4f7219691ac9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3a2400776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6e5b7168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be3e586d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2a9a428d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1f902239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3cb1e229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