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4ed31c82fa49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fa09ba4ab84249"/>
  </p:sldMasterIdLst>
  <p:sldIdLst>
    <p:sldId xmlns:r="http://schemas.openxmlformats.org/officeDocument/2006/relationships" id="256" r:id="R4695afe0df854682"/>
    <p:sldId xmlns:r="http://schemas.openxmlformats.org/officeDocument/2006/relationships" id="257" r:id="Rbe032aebf6664122"/>
    <p:sldId xmlns:r="http://schemas.openxmlformats.org/officeDocument/2006/relationships" id="258" r:id="R3c98ffb3cd964ef0"/>
    <p:sldId xmlns:r="http://schemas.openxmlformats.org/officeDocument/2006/relationships" id="259" r:id="Raf6f73a6e0494519"/>
    <p:sldId xmlns:r="http://schemas.openxmlformats.org/officeDocument/2006/relationships" id="260" r:id="Rf8bfbaf3276b442c"/>
    <p:sldId xmlns:r="http://schemas.openxmlformats.org/officeDocument/2006/relationships" id="261" r:id="R9123078b34f84c62"/>
    <p:sldId xmlns:r="http://schemas.openxmlformats.org/officeDocument/2006/relationships" id="262" r:id="R61e73ba91bac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a09ba4ab84249" /><Relationship Type="http://schemas.openxmlformats.org/officeDocument/2006/relationships/slide" Target="/ppt/slides/slide1.xml" Id="R4695afe0df854682" /><Relationship Type="http://schemas.openxmlformats.org/officeDocument/2006/relationships/slide" Target="/ppt/slides/slide2.xml" Id="Rbe032aebf6664122" /><Relationship Type="http://schemas.openxmlformats.org/officeDocument/2006/relationships/slide" Target="/ppt/slides/slide3.xml" Id="R3c98ffb3cd964ef0" /><Relationship Type="http://schemas.openxmlformats.org/officeDocument/2006/relationships/slide" Target="/ppt/slides/slide4.xml" Id="Raf6f73a6e0494519" /><Relationship Type="http://schemas.openxmlformats.org/officeDocument/2006/relationships/slide" Target="/ppt/slides/slide5.xml" Id="Rf8bfbaf3276b442c" /><Relationship Type="http://schemas.openxmlformats.org/officeDocument/2006/relationships/slide" Target="/ppt/slides/slide6.xml" Id="R9123078b34f84c62" /><Relationship Type="http://schemas.openxmlformats.org/officeDocument/2006/relationships/slide" Target="/ppt/slides/slide7.xml" Id="R61e73ba91bac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37b92585a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b517692fa4333" /><Relationship Type="http://schemas.openxmlformats.org/officeDocument/2006/relationships/theme" Target="/ppt/slideMasters/theme/theme1.xml" Id="R82561d0c0b4a43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eb517692fa43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cd2c42bac4f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0051b194648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e5ba85a594c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3adf29d6848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2364526924c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2e5d178a546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bc979039643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HATLEM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HATLEM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3 993 946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990 374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950 669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7 155 580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12 896 321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HATLEM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Svartediksveien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923 062 718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HATLEM HOLDING AS</a:t>
            </a:r>
          </a:p>
        </p:txBody>
      </p:sp>
    </p:spTree>
  </p:cSld>
  <p:clrMapOvr>
    <a:masterClrMapping xmlns:a="http://schemas.openxmlformats.org/drawingml/2006/main"/>
  </p:clrMapOvr>
</p:sld>
</file>