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8aec95289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90716e97249cc"/>
  </p:sldMasterIdLst>
  <p:sldIdLst>
    <p:sldId xmlns:r="http://schemas.openxmlformats.org/officeDocument/2006/relationships" id="256" r:id="R6e45ebbc88ba46ff"/>
    <p:sldId xmlns:r="http://schemas.openxmlformats.org/officeDocument/2006/relationships" id="257" r:id="R64a4f7af857b4716"/>
    <p:sldId xmlns:r="http://schemas.openxmlformats.org/officeDocument/2006/relationships" id="258" r:id="R03b7c440e4974cb3"/>
    <p:sldId xmlns:r="http://schemas.openxmlformats.org/officeDocument/2006/relationships" id="259" r:id="Re04dba1d3da74259"/>
    <p:sldId xmlns:r="http://schemas.openxmlformats.org/officeDocument/2006/relationships" id="260" r:id="R74c11b1f8fcb4199"/>
    <p:sldId xmlns:r="http://schemas.openxmlformats.org/officeDocument/2006/relationships" id="261" r:id="Rf43a09e5d71b478a"/>
    <p:sldId xmlns:r="http://schemas.openxmlformats.org/officeDocument/2006/relationships" id="262" r:id="R8424bf13a90a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90716e97249cc" /><Relationship Type="http://schemas.openxmlformats.org/officeDocument/2006/relationships/slide" Target="/ppt/slides/slide1.xml" Id="R6e45ebbc88ba46ff" /><Relationship Type="http://schemas.openxmlformats.org/officeDocument/2006/relationships/slide" Target="/ppt/slides/slide2.xml" Id="R64a4f7af857b4716" /><Relationship Type="http://schemas.openxmlformats.org/officeDocument/2006/relationships/slide" Target="/ppt/slides/slide3.xml" Id="R03b7c440e4974cb3" /><Relationship Type="http://schemas.openxmlformats.org/officeDocument/2006/relationships/slide" Target="/ppt/slides/slide4.xml" Id="Re04dba1d3da74259" /><Relationship Type="http://schemas.openxmlformats.org/officeDocument/2006/relationships/slide" Target="/ppt/slides/slide5.xml" Id="R74c11b1f8fcb4199" /><Relationship Type="http://schemas.openxmlformats.org/officeDocument/2006/relationships/slide" Target="/ppt/slides/slide6.xml" Id="Rf43a09e5d71b478a" /><Relationship Type="http://schemas.openxmlformats.org/officeDocument/2006/relationships/slide" Target="/ppt/slides/slide7.xml" Id="R8424bf13a90a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eabc0b074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fc507fb604943" /><Relationship Type="http://schemas.openxmlformats.org/officeDocument/2006/relationships/theme" Target="/ppt/slideMasters/theme/theme1.xml" Id="Rd0d90e334630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fc507fb60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180b50451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925488333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90942c9f5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9e6f04612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099c7650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0b740e8f4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d9d94be21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