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c7026a851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b63b185824ae6"/>
  </p:sldMasterIdLst>
  <p:sldIdLst>
    <p:sldId xmlns:r="http://schemas.openxmlformats.org/officeDocument/2006/relationships" id="256" r:id="R368d3b5b8ed047c6"/>
    <p:sldId xmlns:r="http://schemas.openxmlformats.org/officeDocument/2006/relationships" id="257" r:id="Re56f7898b5634c3b"/>
    <p:sldId xmlns:r="http://schemas.openxmlformats.org/officeDocument/2006/relationships" id="258" r:id="R16732953daae4a22"/>
    <p:sldId xmlns:r="http://schemas.openxmlformats.org/officeDocument/2006/relationships" id="259" r:id="R47332f8db0e5481c"/>
    <p:sldId xmlns:r="http://schemas.openxmlformats.org/officeDocument/2006/relationships" id="260" r:id="Rcd1fbcebf6024db2"/>
    <p:sldId xmlns:r="http://schemas.openxmlformats.org/officeDocument/2006/relationships" id="261" r:id="R405c5938831544f8"/>
    <p:sldId xmlns:r="http://schemas.openxmlformats.org/officeDocument/2006/relationships" id="262" r:id="Rdadcad7b6489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b63b185824ae6" /><Relationship Type="http://schemas.openxmlformats.org/officeDocument/2006/relationships/slide" Target="/ppt/slides/slide1.xml" Id="R368d3b5b8ed047c6" /><Relationship Type="http://schemas.openxmlformats.org/officeDocument/2006/relationships/slide" Target="/ppt/slides/slide2.xml" Id="Re56f7898b5634c3b" /><Relationship Type="http://schemas.openxmlformats.org/officeDocument/2006/relationships/slide" Target="/ppt/slides/slide3.xml" Id="R16732953daae4a22" /><Relationship Type="http://schemas.openxmlformats.org/officeDocument/2006/relationships/slide" Target="/ppt/slides/slide4.xml" Id="R47332f8db0e5481c" /><Relationship Type="http://schemas.openxmlformats.org/officeDocument/2006/relationships/slide" Target="/ppt/slides/slide5.xml" Id="Rcd1fbcebf6024db2" /><Relationship Type="http://schemas.openxmlformats.org/officeDocument/2006/relationships/slide" Target="/ppt/slides/slide6.xml" Id="R405c5938831544f8" /><Relationship Type="http://schemas.openxmlformats.org/officeDocument/2006/relationships/slide" Target="/ppt/slides/slide7.xml" Id="Rdadcad7b6489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601a84766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fd2544b64ad4" /><Relationship Type="http://schemas.openxmlformats.org/officeDocument/2006/relationships/theme" Target="/ppt/slideMasters/theme/theme1.xml" Id="R556349b864a1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3fd2544b6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069688b8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ec4d9e93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e1666648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c2db22c9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5227fea9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d79c1b37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23cd87ea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CRANE NORWAY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1 077 044 962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116 581 190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79 123 855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139 548 506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630 301 601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post@ncvest.com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www.cranenorway.com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923 079 718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