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f7d54275c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85217e2834778"/>
  </p:sldMasterIdLst>
  <p:sldIdLst>
    <p:sldId xmlns:r="http://schemas.openxmlformats.org/officeDocument/2006/relationships" id="256" r:id="R9db1f3c05d834c11"/>
    <p:sldId xmlns:r="http://schemas.openxmlformats.org/officeDocument/2006/relationships" id="257" r:id="R8f474dac638e4b31"/>
    <p:sldId xmlns:r="http://schemas.openxmlformats.org/officeDocument/2006/relationships" id="258" r:id="Rc3633c89a66e4079"/>
    <p:sldId xmlns:r="http://schemas.openxmlformats.org/officeDocument/2006/relationships" id="259" r:id="Rcbb4840d7ac14061"/>
    <p:sldId xmlns:r="http://schemas.openxmlformats.org/officeDocument/2006/relationships" id="260" r:id="Rc2a761b168584f1d"/>
    <p:sldId xmlns:r="http://schemas.openxmlformats.org/officeDocument/2006/relationships" id="261" r:id="Rb2ae4b43cff747af"/>
    <p:sldId xmlns:r="http://schemas.openxmlformats.org/officeDocument/2006/relationships" id="262" r:id="R3f3721766717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85217e2834778" /><Relationship Type="http://schemas.openxmlformats.org/officeDocument/2006/relationships/slide" Target="/ppt/slides/slide1.xml" Id="R9db1f3c05d834c11" /><Relationship Type="http://schemas.openxmlformats.org/officeDocument/2006/relationships/slide" Target="/ppt/slides/slide2.xml" Id="R8f474dac638e4b31" /><Relationship Type="http://schemas.openxmlformats.org/officeDocument/2006/relationships/slide" Target="/ppt/slides/slide3.xml" Id="Rc3633c89a66e4079" /><Relationship Type="http://schemas.openxmlformats.org/officeDocument/2006/relationships/slide" Target="/ppt/slides/slide4.xml" Id="Rcbb4840d7ac14061" /><Relationship Type="http://schemas.openxmlformats.org/officeDocument/2006/relationships/slide" Target="/ppt/slides/slide5.xml" Id="Rc2a761b168584f1d" /><Relationship Type="http://schemas.openxmlformats.org/officeDocument/2006/relationships/slide" Target="/ppt/slides/slide6.xml" Id="Rb2ae4b43cff747af" /><Relationship Type="http://schemas.openxmlformats.org/officeDocument/2006/relationships/slide" Target="/ppt/slides/slide7.xml" Id="R3f3721766717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165ea202f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e062be224cd4" /><Relationship Type="http://schemas.openxmlformats.org/officeDocument/2006/relationships/theme" Target="/ppt/slideMasters/theme/theme1.xml" Id="R2a5c875dff79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8e062be22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bbccaa29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c08cbb49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e293aa41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78f2d44b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05c3897a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e6370106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4db33004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MOBRA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MOBRA KAPITAL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ANDRE SØVIK BRATLAND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HUSEBY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Kjeldevegen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923 082 638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MOBRA KAPITAL AS</a:t>
            </a:r>
          </a:p>
        </p:txBody>
      </p:sp>
    </p:spTree>
  </p:cSld>
  <p:clrMapOvr>
    <a:masterClrMapping xmlns:a="http://schemas.openxmlformats.org/drawingml/2006/main"/>
  </p:clrMapOvr>
</p:sld>
</file>