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852d1d8fe845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3f514c8c2a4a8b"/>
  </p:sldMasterIdLst>
  <p:sldIdLst>
    <p:sldId xmlns:r="http://schemas.openxmlformats.org/officeDocument/2006/relationships" id="256" r:id="R321079e881c94fb3"/>
    <p:sldId xmlns:r="http://schemas.openxmlformats.org/officeDocument/2006/relationships" id="257" r:id="R2e7ad2f619914853"/>
    <p:sldId xmlns:r="http://schemas.openxmlformats.org/officeDocument/2006/relationships" id="258" r:id="Rd9e7c7cf99a84c1a"/>
    <p:sldId xmlns:r="http://schemas.openxmlformats.org/officeDocument/2006/relationships" id="259" r:id="R6fe6510681234fb8"/>
    <p:sldId xmlns:r="http://schemas.openxmlformats.org/officeDocument/2006/relationships" id="260" r:id="R5cd1ca0af63b4932"/>
    <p:sldId xmlns:r="http://schemas.openxmlformats.org/officeDocument/2006/relationships" id="261" r:id="Rb51ef0c6983e4647"/>
    <p:sldId xmlns:r="http://schemas.openxmlformats.org/officeDocument/2006/relationships" id="262" r:id="R5a54f7c2af1942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3f514c8c2a4a8b" /><Relationship Type="http://schemas.openxmlformats.org/officeDocument/2006/relationships/slide" Target="/ppt/slides/slide1.xml" Id="R321079e881c94fb3" /><Relationship Type="http://schemas.openxmlformats.org/officeDocument/2006/relationships/slide" Target="/ppt/slides/slide2.xml" Id="R2e7ad2f619914853" /><Relationship Type="http://schemas.openxmlformats.org/officeDocument/2006/relationships/slide" Target="/ppt/slides/slide3.xml" Id="Rd9e7c7cf99a84c1a" /><Relationship Type="http://schemas.openxmlformats.org/officeDocument/2006/relationships/slide" Target="/ppt/slides/slide4.xml" Id="R6fe6510681234fb8" /><Relationship Type="http://schemas.openxmlformats.org/officeDocument/2006/relationships/slide" Target="/ppt/slides/slide5.xml" Id="R5cd1ca0af63b4932" /><Relationship Type="http://schemas.openxmlformats.org/officeDocument/2006/relationships/slide" Target="/ppt/slides/slide6.xml" Id="Rb51ef0c6983e4647" /><Relationship Type="http://schemas.openxmlformats.org/officeDocument/2006/relationships/slide" Target="/ppt/slides/slide7.xml" Id="R5a54f7c2af1942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ad450a86647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e680bf80740ee" /><Relationship Type="http://schemas.openxmlformats.org/officeDocument/2006/relationships/theme" Target="/ppt/slideMasters/theme/theme1.xml" Id="R20ccee7d3e4b45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fe680bf80740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f1611c59547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a3866c3c14e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b97a141524b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248f7787d49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5f971dcda42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951b6d16a49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003c5c18e4d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SIMSAN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SIMSAN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SIMSAN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SIMSAN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SIMSAN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SIMSAN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28 026 037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30 824 953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30 824 953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SIMSAN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K9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SIMSAN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923 084 592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SIMSAN AS</a:t>
            </a:r>
          </a:p>
        </p:txBody>
      </p:sp>
    </p:spTree>
  </p:cSld>
  <p:clrMapOvr>
    <a:masterClrMapping xmlns:a="http://schemas.openxmlformats.org/drawingml/2006/main"/>
  </p:clrMapOvr>
</p:sld>
</file>