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f75f8470c2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5e152b215466d"/>
  </p:sldMasterIdLst>
  <p:sldIdLst>
    <p:sldId xmlns:r="http://schemas.openxmlformats.org/officeDocument/2006/relationships" id="256" r:id="R1a4e07d84bc040f6"/>
    <p:sldId xmlns:r="http://schemas.openxmlformats.org/officeDocument/2006/relationships" id="257" r:id="R6b9dfaa3fb354fd5"/>
    <p:sldId xmlns:r="http://schemas.openxmlformats.org/officeDocument/2006/relationships" id="258" r:id="R223ff48bf8024f1a"/>
    <p:sldId xmlns:r="http://schemas.openxmlformats.org/officeDocument/2006/relationships" id="259" r:id="R854961555bab4192"/>
    <p:sldId xmlns:r="http://schemas.openxmlformats.org/officeDocument/2006/relationships" id="260" r:id="R68133b25106c4c0c"/>
    <p:sldId xmlns:r="http://schemas.openxmlformats.org/officeDocument/2006/relationships" id="261" r:id="R32aa72d085b34ce1"/>
    <p:sldId xmlns:r="http://schemas.openxmlformats.org/officeDocument/2006/relationships" id="262" r:id="R6ed18a4031a240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5e152b215466d" /><Relationship Type="http://schemas.openxmlformats.org/officeDocument/2006/relationships/slide" Target="/ppt/slides/slide1.xml" Id="R1a4e07d84bc040f6" /><Relationship Type="http://schemas.openxmlformats.org/officeDocument/2006/relationships/slide" Target="/ppt/slides/slide2.xml" Id="R6b9dfaa3fb354fd5" /><Relationship Type="http://schemas.openxmlformats.org/officeDocument/2006/relationships/slide" Target="/ppt/slides/slide3.xml" Id="R223ff48bf8024f1a" /><Relationship Type="http://schemas.openxmlformats.org/officeDocument/2006/relationships/slide" Target="/ppt/slides/slide4.xml" Id="R854961555bab4192" /><Relationship Type="http://schemas.openxmlformats.org/officeDocument/2006/relationships/slide" Target="/ppt/slides/slide5.xml" Id="R68133b25106c4c0c" /><Relationship Type="http://schemas.openxmlformats.org/officeDocument/2006/relationships/slide" Target="/ppt/slides/slide6.xml" Id="R32aa72d085b34ce1" /><Relationship Type="http://schemas.openxmlformats.org/officeDocument/2006/relationships/slide" Target="/ppt/slides/slide7.xml" Id="R6ed18a4031a240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ee8fa8eaf4d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9f60e3cf440b6" /><Relationship Type="http://schemas.openxmlformats.org/officeDocument/2006/relationships/theme" Target="/ppt/slideMasters/theme/theme1.xml" Id="R6f4188d767da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9f60e3cf440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55dd0d2d64a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327df045c4d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d9ebbdbe247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86d8d14c7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c20047f5c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7e27e7bfa4d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308ab67aa48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OSLO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OSLO TEAM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VIKINGENE INVEST AS  –  41,8 %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BAKKERUD INVEST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DEMROEN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923 090 010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