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132017705c4d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ff3311ee514851"/>
  </p:sldMasterIdLst>
  <p:sldIdLst>
    <p:sldId xmlns:r="http://schemas.openxmlformats.org/officeDocument/2006/relationships" id="256" r:id="R56c6b5dbfb824ce0"/>
    <p:sldId xmlns:r="http://schemas.openxmlformats.org/officeDocument/2006/relationships" id="257" r:id="Rdd471538550440e2"/>
    <p:sldId xmlns:r="http://schemas.openxmlformats.org/officeDocument/2006/relationships" id="258" r:id="R91dcc7ff1c964ecf"/>
    <p:sldId xmlns:r="http://schemas.openxmlformats.org/officeDocument/2006/relationships" id="259" r:id="R7fff899a5db0407d"/>
    <p:sldId xmlns:r="http://schemas.openxmlformats.org/officeDocument/2006/relationships" id="260" r:id="Rcde8458a9c934cb2"/>
    <p:sldId xmlns:r="http://schemas.openxmlformats.org/officeDocument/2006/relationships" id="261" r:id="Rcd07da8742e242c8"/>
    <p:sldId xmlns:r="http://schemas.openxmlformats.org/officeDocument/2006/relationships" id="262" r:id="Rca15a652e79f46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f3311ee514851" /><Relationship Type="http://schemas.openxmlformats.org/officeDocument/2006/relationships/slide" Target="/ppt/slides/slide1.xml" Id="R56c6b5dbfb824ce0" /><Relationship Type="http://schemas.openxmlformats.org/officeDocument/2006/relationships/slide" Target="/ppt/slides/slide2.xml" Id="Rdd471538550440e2" /><Relationship Type="http://schemas.openxmlformats.org/officeDocument/2006/relationships/slide" Target="/ppt/slides/slide3.xml" Id="R91dcc7ff1c964ecf" /><Relationship Type="http://schemas.openxmlformats.org/officeDocument/2006/relationships/slide" Target="/ppt/slides/slide4.xml" Id="R7fff899a5db0407d" /><Relationship Type="http://schemas.openxmlformats.org/officeDocument/2006/relationships/slide" Target="/ppt/slides/slide5.xml" Id="Rcde8458a9c934cb2" /><Relationship Type="http://schemas.openxmlformats.org/officeDocument/2006/relationships/slide" Target="/ppt/slides/slide6.xml" Id="Rcd07da8742e242c8" /><Relationship Type="http://schemas.openxmlformats.org/officeDocument/2006/relationships/slide" Target="/ppt/slides/slide7.xml" Id="Rca15a652e79f46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a66042c66541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fe34831934c87" /><Relationship Type="http://schemas.openxmlformats.org/officeDocument/2006/relationships/theme" Target="/ppt/slideMasters/theme/theme1.xml" Id="R72a127c5fd5f41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7fe34831934c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a0057744540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42f75b7bf46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35f4e2e8949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8f4fa99534a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05f5fcfc243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ef33c483144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c8526c9bb4a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GEIR GUSTAVSEN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GUSTAVSEN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GUSTAVSEN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GUSTAVSEN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GUSTAVSEN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GUSTAVSEN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1 372 082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7 756 342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7 782 208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GUSTAVSEN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GUSTAVSEN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GUSTAVSEN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Lofthusveien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923 096 337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GUSTAVSEN INVEST AS</a:t>
            </a:r>
          </a:p>
        </p:txBody>
      </p:sp>
    </p:spTree>
  </p:cSld>
  <p:clrMapOvr>
    <a:masterClrMapping xmlns:a="http://schemas.openxmlformats.org/drawingml/2006/main"/>
  </p:clrMapOvr>
</p:sld>
</file>