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6f0206c2d4f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15f2cb50842fd"/>
  </p:sldMasterIdLst>
  <p:sldIdLst>
    <p:sldId xmlns:r="http://schemas.openxmlformats.org/officeDocument/2006/relationships" id="256" r:id="R656e0743ba2c4f36"/>
    <p:sldId xmlns:r="http://schemas.openxmlformats.org/officeDocument/2006/relationships" id="257" r:id="R8e32065b61114400"/>
    <p:sldId xmlns:r="http://schemas.openxmlformats.org/officeDocument/2006/relationships" id="258" r:id="R6a145731a35d4a78"/>
    <p:sldId xmlns:r="http://schemas.openxmlformats.org/officeDocument/2006/relationships" id="259" r:id="Rb2c3c6889e894186"/>
    <p:sldId xmlns:r="http://schemas.openxmlformats.org/officeDocument/2006/relationships" id="260" r:id="Rbf0138c7263348f7"/>
    <p:sldId xmlns:r="http://schemas.openxmlformats.org/officeDocument/2006/relationships" id="261" r:id="Re0b46574704c4bfa"/>
    <p:sldId xmlns:r="http://schemas.openxmlformats.org/officeDocument/2006/relationships" id="262" r:id="R8d9b63694f2a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15f2cb50842fd" /><Relationship Type="http://schemas.openxmlformats.org/officeDocument/2006/relationships/slide" Target="/ppt/slides/slide1.xml" Id="R656e0743ba2c4f36" /><Relationship Type="http://schemas.openxmlformats.org/officeDocument/2006/relationships/slide" Target="/ppt/slides/slide2.xml" Id="R8e32065b61114400" /><Relationship Type="http://schemas.openxmlformats.org/officeDocument/2006/relationships/slide" Target="/ppt/slides/slide3.xml" Id="R6a145731a35d4a78" /><Relationship Type="http://schemas.openxmlformats.org/officeDocument/2006/relationships/slide" Target="/ppt/slides/slide4.xml" Id="Rb2c3c6889e894186" /><Relationship Type="http://schemas.openxmlformats.org/officeDocument/2006/relationships/slide" Target="/ppt/slides/slide5.xml" Id="Rbf0138c7263348f7" /><Relationship Type="http://schemas.openxmlformats.org/officeDocument/2006/relationships/slide" Target="/ppt/slides/slide6.xml" Id="Re0b46574704c4bfa" /><Relationship Type="http://schemas.openxmlformats.org/officeDocument/2006/relationships/slide" Target="/ppt/slides/slide7.xml" Id="R8d9b63694f2a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f0e9159f4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7e8d544c4757" /><Relationship Type="http://schemas.openxmlformats.org/officeDocument/2006/relationships/theme" Target="/ppt/slideMasters/theme/theme1.xml" Id="Rf01d19e0aa7b4a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57e8d544c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daebdf95c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30317465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cff10ed7b4d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1740d2a9246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cb2f6b38e44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d24dfb28845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d98353ab84d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DRONNINGFJELL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60 165 372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30 614 079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30 489 076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455 322 484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509 932 074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FJHM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OHM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PAF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SMT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EKKA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923 096 841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DRONNINGFJELL AS</a:t>
            </a:r>
          </a:p>
        </p:txBody>
      </p:sp>
    </p:spTree>
  </p:cSld>
  <p:clrMapOvr>
    <a:masterClrMapping xmlns:a="http://schemas.openxmlformats.org/drawingml/2006/main"/>
  </p:clrMapOvr>
</p:sld>
</file>