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7c804fd4a54f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c6ff484f3e49cb"/>
  </p:sldMasterIdLst>
  <p:sldIdLst>
    <p:sldId xmlns:r="http://schemas.openxmlformats.org/officeDocument/2006/relationships" id="256" r:id="Rdbb6c8cd7b714cae"/>
    <p:sldId xmlns:r="http://schemas.openxmlformats.org/officeDocument/2006/relationships" id="257" r:id="R9302dcc48713464e"/>
    <p:sldId xmlns:r="http://schemas.openxmlformats.org/officeDocument/2006/relationships" id="258" r:id="Rba93a37cedbc4b61"/>
    <p:sldId xmlns:r="http://schemas.openxmlformats.org/officeDocument/2006/relationships" id="259" r:id="R8bfab40ea0a94532"/>
    <p:sldId xmlns:r="http://schemas.openxmlformats.org/officeDocument/2006/relationships" id="260" r:id="Rba9cdba915b54def"/>
    <p:sldId xmlns:r="http://schemas.openxmlformats.org/officeDocument/2006/relationships" id="261" r:id="Re157f5e8eef5481f"/>
    <p:sldId xmlns:r="http://schemas.openxmlformats.org/officeDocument/2006/relationships" id="262" r:id="Rec187776376f44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c6ff484f3e49cb" /><Relationship Type="http://schemas.openxmlformats.org/officeDocument/2006/relationships/slide" Target="/ppt/slides/slide1.xml" Id="Rdbb6c8cd7b714cae" /><Relationship Type="http://schemas.openxmlformats.org/officeDocument/2006/relationships/slide" Target="/ppt/slides/slide2.xml" Id="R9302dcc48713464e" /><Relationship Type="http://schemas.openxmlformats.org/officeDocument/2006/relationships/slide" Target="/ppt/slides/slide3.xml" Id="Rba93a37cedbc4b61" /><Relationship Type="http://schemas.openxmlformats.org/officeDocument/2006/relationships/slide" Target="/ppt/slides/slide4.xml" Id="R8bfab40ea0a94532" /><Relationship Type="http://schemas.openxmlformats.org/officeDocument/2006/relationships/slide" Target="/ppt/slides/slide5.xml" Id="Rba9cdba915b54def" /><Relationship Type="http://schemas.openxmlformats.org/officeDocument/2006/relationships/slide" Target="/ppt/slides/slide6.xml" Id="Re157f5e8eef5481f" /><Relationship Type="http://schemas.openxmlformats.org/officeDocument/2006/relationships/slide" Target="/ppt/slides/slide7.xml" Id="Rec187776376f44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776e9de2e747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15a9572a54238" /><Relationship Type="http://schemas.openxmlformats.org/officeDocument/2006/relationships/theme" Target="/ppt/slideMasters/theme/theme1.xml" Id="Rd75d06bd83b24a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415a9572a542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74d2df5ef4e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66cad5f2747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f2191aaf94d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25150c1e642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1944761234f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3da95f36444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c605bcf014e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 RASMUSSEN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RASMUSSEN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RASMUSSEN INVEST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RASMUSSEN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RASMUSSEN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RASMUSSEN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200 790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1 592 151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1 592 151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RASMUSSEN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RASMUSSEN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RASMUSSEN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Tore Rasmussen, Gåsnesvegen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7810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923 097 449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RASMUSSEN INVEST AS</a:t>
            </a:r>
          </a:p>
        </p:txBody>
      </p:sp>
    </p:spTree>
  </p:cSld>
  <p:clrMapOvr>
    <a:masterClrMapping xmlns:a="http://schemas.openxmlformats.org/drawingml/2006/main"/>
  </p:clrMapOvr>
</p:sld>
</file>