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d709e8b98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d65bdfbebf4265"/>
  </p:sldMasterIdLst>
  <p:sldIdLst>
    <p:sldId xmlns:r="http://schemas.openxmlformats.org/officeDocument/2006/relationships" id="256" r:id="R7cb0d4a0fb554967"/>
    <p:sldId xmlns:r="http://schemas.openxmlformats.org/officeDocument/2006/relationships" id="257" r:id="Rfa7bbbf156e141df"/>
    <p:sldId xmlns:r="http://schemas.openxmlformats.org/officeDocument/2006/relationships" id="258" r:id="Re7f482b108d9451d"/>
    <p:sldId xmlns:r="http://schemas.openxmlformats.org/officeDocument/2006/relationships" id="259" r:id="Rfa1573ad12f24dee"/>
    <p:sldId xmlns:r="http://schemas.openxmlformats.org/officeDocument/2006/relationships" id="260" r:id="R95056b82994a4295"/>
    <p:sldId xmlns:r="http://schemas.openxmlformats.org/officeDocument/2006/relationships" id="261" r:id="R8ca302166e384dd4"/>
    <p:sldId xmlns:r="http://schemas.openxmlformats.org/officeDocument/2006/relationships" id="262" r:id="Racc3f85e7f53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65bdfbebf4265" /><Relationship Type="http://schemas.openxmlformats.org/officeDocument/2006/relationships/slide" Target="/ppt/slides/slide1.xml" Id="R7cb0d4a0fb554967" /><Relationship Type="http://schemas.openxmlformats.org/officeDocument/2006/relationships/slide" Target="/ppt/slides/slide2.xml" Id="Rfa7bbbf156e141df" /><Relationship Type="http://schemas.openxmlformats.org/officeDocument/2006/relationships/slide" Target="/ppt/slides/slide3.xml" Id="Re7f482b108d9451d" /><Relationship Type="http://schemas.openxmlformats.org/officeDocument/2006/relationships/slide" Target="/ppt/slides/slide4.xml" Id="Rfa1573ad12f24dee" /><Relationship Type="http://schemas.openxmlformats.org/officeDocument/2006/relationships/slide" Target="/ppt/slides/slide5.xml" Id="R95056b82994a4295" /><Relationship Type="http://schemas.openxmlformats.org/officeDocument/2006/relationships/slide" Target="/ppt/slides/slide6.xml" Id="R8ca302166e384dd4" /><Relationship Type="http://schemas.openxmlformats.org/officeDocument/2006/relationships/slide" Target="/ppt/slides/slide7.xml" Id="Racc3f85e7f53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e139863ea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bc4ac51444f8f" /><Relationship Type="http://schemas.openxmlformats.org/officeDocument/2006/relationships/theme" Target="/ppt/slideMasters/theme/theme1.xml" Id="R49aa5911001d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bc4ac5144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86baf23a4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9beddba8046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918eb22a1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d37b15cf0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a66f306b9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bc9e7cce6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600030177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REGNSKAP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11 729 131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2 486 705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4 796 439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HÅBRO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AKA-HOLDING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mayelin@tysverregnskap.no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923 098 097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REGNSKAP AS</a:t>
            </a:r>
          </a:p>
        </p:txBody>
      </p:sp>
    </p:spTree>
  </p:cSld>
  <p:clrMapOvr>
    <a:masterClrMapping xmlns:a="http://schemas.openxmlformats.org/drawingml/2006/main"/>
  </p:clrMapOvr>
</p:sld>
</file>