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ecbd3b147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4d9357ca4405c"/>
  </p:sldMasterIdLst>
  <p:sldIdLst>
    <p:sldId xmlns:r="http://schemas.openxmlformats.org/officeDocument/2006/relationships" id="256" r:id="R103ee2ef37004f7a"/>
    <p:sldId xmlns:r="http://schemas.openxmlformats.org/officeDocument/2006/relationships" id="257" r:id="R845901591dde45ec"/>
    <p:sldId xmlns:r="http://schemas.openxmlformats.org/officeDocument/2006/relationships" id="258" r:id="R569baa5ed8ee44f2"/>
    <p:sldId xmlns:r="http://schemas.openxmlformats.org/officeDocument/2006/relationships" id="259" r:id="R527fd15f377a4443"/>
    <p:sldId xmlns:r="http://schemas.openxmlformats.org/officeDocument/2006/relationships" id="260" r:id="R01b04ad24900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4d9357ca4405c" /><Relationship Type="http://schemas.openxmlformats.org/officeDocument/2006/relationships/slide" Target="/ppt/slides/slide1.xml" Id="R103ee2ef37004f7a" /><Relationship Type="http://schemas.openxmlformats.org/officeDocument/2006/relationships/slide" Target="/ppt/slides/slide2.xml" Id="R845901591dde45ec" /><Relationship Type="http://schemas.openxmlformats.org/officeDocument/2006/relationships/slide" Target="/ppt/slides/slide3.xml" Id="R569baa5ed8ee44f2" /><Relationship Type="http://schemas.openxmlformats.org/officeDocument/2006/relationships/slide" Target="/ppt/slides/slide4.xml" Id="R527fd15f377a4443" /><Relationship Type="http://schemas.openxmlformats.org/officeDocument/2006/relationships/slide" Target="/ppt/slides/slide5.xml" Id="R01b04ad24900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6680a6f5b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6311875b4929" /><Relationship Type="http://schemas.openxmlformats.org/officeDocument/2006/relationships/theme" Target="/ppt/slideMasters/theme/theme1.xml" Id="Rab43e9ca1649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b6311875b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628a06e6c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bbd19f22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ba0c90261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6546427ea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1b12066d1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FONDSFINANS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FONDSFINANS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 Kapitalforvaltning,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UTBYTTE</a:t>
            </a:r>
          </a:p>
        </p:txBody>
      </p:sp>
    </p:spTree>
  </p:cSld>
  <p:clrMapOvr>
    <a:masterClrMapping xmlns:a="http://schemas.openxmlformats.org/drawingml/2006/main"/>
  </p:clrMapOvr>
</p:sld>
</file>