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557baa5f6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0eab0550b459f"/>
  </p:sldMasterIdLst>
  <p:sldIdLst>
    <p:sldId xmlns:r="http://schemas.openxmlformats.org/officeDocument/2006/relationships" id="256" r:id="R4833eb794291412d"/>
    <p:sldId xmlns:r="http://schemas.openxmlformats.org/officeDocument/2006/relationships" id="257" r:id="R799c1342c3d442e2"/>
    <p:sldId xmlns:r="http://schemas.openxmlformats.org/officeDocument/2006/relationships" id="258" r:id="R22b10f33dc0d46d6"/>
    <p:sldId xmlns:r="http://schemas.openxmlformats.org/officeDocument/2006/relationships" id="259" r:id="Rf26f9e257ece477d"/>
    <p:sldId xmlns:r="http://schemas.openxmlformats.org/officeDocument/2006/relationships" id="260" r:id="R95ccba891ac7440e"/>
    <p:sldId xmlns:r="http://schemas.openxmlformats.org/officeDocument/2006/relationships" id="261" r:id="R56c145739c784063"/>
    <p:sldId xmlns:r="http://schemas.openxmlformats.org/officeDocument/2006/relationships" id="262" r:id="Rdbe293e5add5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0eab0550b459f" /><Relationship Type="http://schemas.openxmlformats.org/officeDocument/2006/relationships/slide" Target="/ppt/slides/slide1.xml" Id="R4833eb794291412d" /><Relationship Type="http://schemas.openxmlformats.org/officeDocument/2006/relationships/slide" Target="/ppt/slides/slide2.xml" Id="R799c1342c3d442e2" /><Relationship Type="http://schemas.openxmlformats.org/officeDocument/2006/relationships/slide" Target="/ppt/slides/slide3.xml" Id="R22b10f33dc0d46d6" /><Relationship Type="http://schemas.openxmlformats.org/officeDocument/2006/relationships/slide" Target="/ppt/slides/slide4.xml" Id="Rf26f9e257ece477d" /><Relationship Type="http://schemas.openxmlformats.org/officeDocument/2006/relationships/slide" Target="/ppt/slides/slide5.xml" Id="R95ccba891ac7440e" /><Relationship Type="http://schemas.openxmlformats.org/officeDocument/2006/relationships/slide" Target="/ppt/slides/slide6.xml" Id="R56c145739c784063" /><Relationship Type="http://schemas.openxmlformats.org/officeDocument/2006/relationships/slide" Target="/ppt/slides/slide7.xml" Id="Rdbe293e5add5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1bfdfc131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374b7a2e64cd7" /><Relationship Type="http://schemas.openxmlformats.org/officeDocument/2006/relationships/theme" Target="/ppt/slideMasters/theme/theme1.xml" Id="R4ab2cae9f4e0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b374b7a2e64c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15d82ada345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dc05f1953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42d9d24fe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421d8dd2c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e98447422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efc74ff82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2c85c55fa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RØR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1 938 945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ARAVENA AGUILERA JOSE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Hakesflot vest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923 107 363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RØR AS</a:t>
            </a:r>
          </a:p>
        </p:txBody>
      </p:sp>
    </p:spTree>
  </p:cSld>
  <p:clrMapOvr>
    <a:masterClrMapping xmlns:a="http://schemas.openxmlformats.org/drawingml/2006/main"/>
  </p:clrMapOvr>
</p:sld>
</file>