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beb889bb164e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0812647c644439"/>
  </p:sldMasterIdLst>
  <p:sldIdLst>
    <p:sldId xmlns:r="http://schemas.openxmlformats.org/officeDocument/2006/relationships" id="256" r:id="R8f31c70da2964d0c"/>
    <p:sldId xmlns:r="http://schemas.openxmlformats.org/officeDocument/2006/relationships" id="257" r:id="Rc326b50b5e40445d"/>
    <p:sldId xmlns:r="http://schemas.openxmlformats.org/officeDocument/2006/relationships" id="258" r:id="R69e663d973ee46db"/>
    <p:sldId xmlns:r="http://schemas.openxmlformats.org/officeDocument/2006/relationships" id="259" r:id="Rf81731cf58b04ce6"/>
    <p:sldId xmlns:r="http://schemas.openxmlformats.org/officeDocument/2006/relationships" id="260" r:id="R87347dddec184a91"/>
    <p:sldId xmlns:r="http://schemas.openxmlformats.org/officeDocument/2006/relationships" id="261" r:id="Ra22ee4738416481e"/>
    <p:sldId xmlns:r="http://schemas.openxmlformats.org/officeDocument/2006/relationships" id="262" r:id="R8dff9ef003f14a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0812647c644439" /><Relationship Type="http://schemas.openxmlformats.org/officeDocument/2006/relationships/slide" Target="/ppt/slides/slide1.xml" Id="R8f31c70da2964d0c" /><Relationship Type="http://schemas.openxmlformats.org/officeDocument/2006/relationships/slide" Target="/ppt/slides/slide2.xml" Id="Rc326b50b5e40445d" /><Relationship Type="http://schemas.openxmlformats.org/officeDocument/2006/relationships/slide" Target="/ppt/slides/slide3.xml" Id="R69e663d973ee46db" /><Relationship Type="http://schemas.openxmlformats.org/officeDocument/2006/relationships/slide" Target="/ppt/slides/slide4.xml" Id="Rf81731cf58b04ce6" /><Relationship Type="http://schemas.openxmlformats.org/officeDocument/2006/relationships/slide" Target="/ppt/slides/slide5.xml" Id="R87347dddec184a91" /><Relationship Type="http://schemas.openxmlformats.org/officeDocument/2006/relationships/slide" Target="/ppt/slides/slide6.xml" Id="Ra22ee4738416481e" /><Relationship Type="http://schemas.openxmlformats.org/officeDocument/2006/relationships/slide" Target="/ppt/slides/slide7.xml" Id="R8dff9ef003f14a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5a35c2192649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f468052574ace" /><Relationship Type="http://schemas.openxmlformats.org/officeDocument/2006/relationships/theme" Target="/ppt/slideMasters/theme/theme1.xml" Id="Ra34d94aaadfa40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ef468052574a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fbef4731445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b6b291d6840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c78d0ebaa48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853064f4b44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d7a1dd22e47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aee004e6f4e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bd21882224c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WINGEREID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WINGEREID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WINGEREID MASKIN AS ble etablert [år] og holder til i Drangedal.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WINGEREID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WINGEREID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WINGEREID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10 985 783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−367 545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−358 384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4 017 637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5 693 260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WINGEREID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WINGEREID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WINGEREID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Sannesveien 612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3750 Drangedal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923 110 186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WINGEREID MASKIN AS</a:t>
            </a:r>
          </a:p>
        </p:txBody>
      </p:sp>
    </p:spTree>
  </p:cSld>
  <p:clrMapOvr>
    <a:masterClrMapping xmlns:a="http://schemas.openxmlformats.org/drawingml/2006/main"/>
  </p:clrMapOvr>
</p:sld>
</file>