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486971c10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f845398774fe6"/>
  </p:sldMasterIdLst>
  <p:sldIdLst>
    <p:sldId xmlns:r="http://schemas.openxmlformats.org/officeDocument/2006/relationships" id="256" r:id="R463a1298d0624bca"/>
    <p:sldId xmlns:r="http://schemas.openxmlformats.org/officeDocument/2006/relationships" id="257" r:id="Rda08ad1500ea4b37"/>
    <p:sldId xmlns:r="http://schemas.openxmlformats.org/officeDocument/2006/relationships" id="258" r:id="R0f5448f9a7364187"/>
    <p:sldId xmlns:r="http://schemas.openxmlformats.org/officeDocument/2006/relationships" id="259" r:id="R377f323b484143aa"/>
    <p:sldId xmlns:r="http://schemas.openxmlformats.org/officeDocument/2006/relationships" id="260" r:id="R11ecf4cb3fe84bf4"/>
    <p:sldId xmlns:r="http://schemas.openxmlformats.org/officeDocument/2006/relationships" id="261" r:id="Rff1f59f109bc4b3d"/>
    <p:sldId xmlns:r="http://schemas.openxmlformats.org/officeDocument/2006/relationships" id="262" r:id="Rf0c6c1216075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f845398774fe6" /><Relationship Type="http://schemas.openxmlformats.org/officeDocument/2006/relationships/slide" Target="/ppt/slides/slide1.xml" Id="R463a1298d0624bca" /><Relationship Type="http://schemas.openxmlformats.org/officeDocument/2006/relationships/slide" Target="/ppt/slides/slide2.xml" Id="Rda08ad1500ea4b37" /><Relationship Type="http://schemas.openxmlformats.org/officeDocument/2006/relationships/slide" Target="/ppt/slides/slide3.xml" Id="R0f5448f9a7364187" /><Relationship Type="http://schemas.openxmlformats.org/officeDocument/2006/relationships/slide" Target="/ppt/slides/slide4.xml" Id="R377f323b484143aa" /><Relationship Type="http://schemas.openxmlformats.org/officeDocument/2006/relationships/slide" Target="/ppt/slides/slide5.xml" Id="R11ecf4cb3fe84bf4" /><Relationship Type="http://schemas.openxmlformats.org/officeDocument/2006/relationships/slide" Target="/ppt/slides/slide6.xml" Id="Rff1f59f109bc4b3d" /><Relationship Type="http://schemas.openxmlformats.org/officeDocument/2006/relationships/slide" Target="/ppt/slides/slide7.xml" Id="Rf0c6c1216075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324a4d5c3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ec5c0ecb4ca9" /><Relationship Type="http://schemas.openxmlformats.org/officeDocument/2006/relationships/theme" Target="/ppt/slideMasters/theme/theme1.xml" Id="Rc195ff4891a7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4ec5c0ecb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ead982c92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b9b8dfe44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a6dfdbaa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19c0a8acd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5a06dc45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820b6297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294d7099d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1 448 650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ROZE KRISTAPS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Lienga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 AS</a:t>
            </a:r>
          </a:p>
        </p:txBody>
      </p:sp>
    </p:spTree>
  </p:cSld>
  <p:clrMapOvr>
    <a:masterClrMapping xmlns:a="http://schemas.openxmlformats.org/drawingml/2006/main"/>
  </p:clrMapOvr>
</p:sld>
</file>