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e71490041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38d9f4c644f1f"/>
  </p:sldMasterIdLst>
  <p:sldIdLst>
    <p:sldId xmlns:r="http://schemas.openxmlformats.org/officeDocument/2006/relationships" id="256" r:id="Rf47742f250604808"/>
    <p:sldId xmlns:r="http://schemas.openxmlformats.org/officeDocument/2006/relationships" id="257" r:id="R0632d380a3db4070"/>
    <p:sldId xmlns:r="http://schemas.openxmlformats.org/officeDocument/2006/relationships" id="258" r:id="Rd94725d2625841d8"/>
    <p:sldId xmlns:r="http://schemas.openxmlformats.org/officeDocument/2006/relationships" id="259" r:id="Rb98fdb4500854f84"/>
    <p:sldId xmlns:r="http://schemas.openxmlformats.org/officeDocument/2006/relationships" id="260" r:id="R9eaa62072b8446f5"/>
    <p:sldId xmlns:r="http://schemas.openxmlformats.org/officeDocument/2006/relationships" id="261" r:id="R982a75b8a58e4f6b"/>
    <p:sldId xmlns:r="http://schemas.openxmlformats.org/officeDocument/2006/relationships" id="262" r:id="R85e764fe5f4f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38d9f4c644f1f" /><Relationship Type="http://schemas.openxmlformats.org/officeDocument/2006/relationships/slide" Target="/ppt/slides/slide1.xml" Id="Rf47742f250604808" /><Relationship Type="http://schemas.openxmlformats.org/officeDocument/2006/relationships/slide" Target="/ppt/slides/slide2.xml" Id="R0632d380a3db4070" /><Relationship Type="http://schemas.openxmlformats.org/officeDocument/2006/relationships/slide" Target="/ppt/slides/slide3.xml" Id="Rd94725d2625841d8" /><Relationship Type="http://schemas.openxmlformats.org/officeDocument/2006/relationships/slide" Target="/ppt/slides/slide4.xml" Id="Rb98fdb4500854f84" /><Relationship Type="http://schemas.openxmlformats.org/officeDocument/2006/relationships/slide" Target="/ppt/slides/slide5.xml" Id="R9eaa62072b8446f5" /><Relationship Type="http://schemas.openxmlformats.org/officeDocument/2006/relationships/slide" Target="/ppt/slides/slide6.xml" Id="R982a75b8a58e4f6b" /><Relationship Type="http://schemas.openxmlformats.org/officeDocument/2006/relationships/slide" Target="/ppt/slides/slide7.xml" Id="R85e764fe5f4f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032ae3b12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3306b34424f3e" /><Relationship Type="http://schemas.openxmlformats.org/officeDocument/2006/relationships/theme" Target="/ppt/slideMasters/theme/theme1.xml" Id="R44961784712b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3306b3442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25e5476ab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53579818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a4eed4e8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e8ee685b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f6e0c2bb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c06982e86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8a09cd79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ONØY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ONØY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ONØY MASKINSTASJON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ONØY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ONØY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ONØY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20 447 257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10 361 338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ONØY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BENTZEN MATTS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ONØY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ONØY MASKINSTASJON AS</a:t>
            </a:r>
          </a:p>
        </p:txBody>
      </p:sp>
    </p:spTree>
  </p:cSld>
  <p:clrMapOvr>
    <a:masterClrMapping xmlns:a="http://schemas.openxmlformats.org/drawingml/2006/main"/>
  </p:clrMapOvr>
</p:sld>
</file>